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 id="2147483674" r:id="rId6"/>
  </p:sldMasterIdLst>
  <p:notesMasterIdLst>
    <p:notesMasterId r:id="rId18"/>
  </p:notesMasterIdLst>
  <p:sldIdLst>
    <p:sldId id="416" r:id="rId7"/>
    <p:sldId id="257" r:id="rId8"/>
    <p:sldId id="258" r:id="rId9"/>
    <p:sldId id="259" r:id="rId10"/>
    <p:sldId id="267" r:id="rId11"/>
    <p:sldId id="266" r:id="rId12"/>
    <p:sldId id="260" r:id="rId13"/>
    <p:sldId id="269" r:id="rId14"/>
    <p:sldId id="262" r:id="rId15"/>
    <p:sldId id="264" r:id="rId16"/>
    <p:sldId id="268"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mbria" panose="02040503050406030204" pitchFamily="18" charset="0"/>
      <p:regular r:id="rId25"/>
      <p:bold r:id="rId26"/>
      <p:italic r:id="rId27"/>
      <p:boldItalic r:id="rId28"/>
    </p:embeddedFont>
    <p:embeddedFont>
      <p:font typeface="Lato Light" panose="020F0502020204030203" pitchFamily="34" charset="0"/>
      <p:regular r:id="rId29"/>
      <p:italic r:id="rId30"/>
    </p:embeddedFont>
    <p:embeddedFont>
      <p:font typeface="Source Sans Pro" panose="020B0503030403020204" pitchFamily="34" charset="0"/>
      <p:regular r:id="rId31"/>
      <p:bold r:id="rId32"/>
      <p:italic r:id="rId33"/>
      <p:boldItalic r:id="rId34"/>
    </p:embeddedFont>
    <p:embeddedFont>
      <p:font typeface="Source Serif Pro" panose="020406030504050202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05439-8384-191F-5170-C01F17D8D6D0}" name="Scott LoMurray" initials="SL" userId="4692a44269ba5426" providerId="Windows Live"/>
  <p188:author id="{031608B7-F33A-4BF1-675C-0C64AA079117}" name="Evi Roberts" initials="ER" userId="S::evi.roberts@ohiospf.org::74a754f5-2bc0-4f07-9905-c90b1f725c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14E"/>
    <a:srgbClr val="63B563"/>
    <a:srgbClr val="4692C2"/>
    <a:srgbClr val="48BBCD"/>
    <a:srgbClr val="FFFFFF"/>
    <a:srgbClr val="617178"/>
    <a:srgbClr val="E0F0E0"/>
    <a:srgbClr val="E4DCEC"/>
    <a:srgbClr val="8865AB"/>
    <a:srgbClr val="F7A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4849" autoAdjust="0"/>
  </p:normalViewPr>
  <p:slideViewPr>
    <p:cSldViewPr snapToGrid="0">
      <p:cViewPr varScale="1">
        <p:scale>
          <a:sx n="55" d="100"/>
          <a:sy n="55" d="100"/>
        </p:scale>
        <p:origin x="2170" y="53"/>
      </p:cViewPr>
      <p:guideLst>
        <p:guide orient="horz" pos="1620"/>
        <p:guide pos="2880"/>
      </p:guideLst>
    </p:cSldViewPr>
  </p:slideViewPr>
  <p:notesTextViewPr>
    <p:cViewPr>
      <p:scale>
        <a:sx n="1" d="1"/>
        <a:sy n="1" d="1"/>
      </p:scale>
      <p:origin x="0" y="0"/>
    </p:cViewPr>
  </p:notesTextViewPr>
  <p:notesViewPr>
    <p:cSldViewPr snapToGrid="0">
      <p:cViewPr varScale="1">
        <p:scale>
          <a:sx n="71" d="100"/>
          <a:sy n="71" d="100"/>
        </p:scale>
        <p:origin x="35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2" Type="http://schemas.openxmlformats.org/officeDocument/2006/relationships/hyperlink" Target="mailto:cody@sourcesofstrength.org" TargetMode="External"/><Relationship Id="rId1" Type="http://schemas.openxmlformats.org/officeDocument/2006/relationships/hyperlink" Target="mailto:info@sourcesofstrengthohio.or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2" Type="http://schemas.openxmlformats.org/officeDocument/2006/relationships/hyperlink" Target="mailto:cody@sourcesofstrength.org" TargetMode="External"/><Relationship Id="rId1" Type="http://schemas.openxmlformats.org/officeDocument/2006/relationships/hyperlink" Target="mailto:info@sourcesofstrengthohio.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BE07D-E500-4AA4-B5F7-6CF77D5636E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90B09D0-23A4-4D4B-B6E2-8266A829B8C2}">
      <dgm:prSet custT="1"/>
      <dgm:spPr>
        <a:solidFill>
          <a:srgbClr val="48BBCD"/>
        </a:solidFill>
      </dgm:spPr>
      <dgm:t>
        <a:bodyPr/>
        <a:lstStyle/>
        <a:p>
          <a:r>
            <a:rPr lang="en-US" sz="2800" dirty="0">
              <a:latin typeface="Source Sans Pro" panose="020B0503030403020204" pitchFamily="34" charset="0"/>
              <a:ea typeface="Source Sans Pro" panose="020B0503030403020204" pitchFamily="34" charset="0"/>
            </a:rPr>
            <a:t>Must be </a:t>
          </a:r>
          <a:r>
            <a:rPr lang="en-US" sz="2800" b="1" dirty="0">
              <a:latin typeface="Source Sans Pro" panose="020B0503030403020204" pitchFamily="34" charset="0"/>
              <a:ea typeface="Source Sans Pro" panose="020B0503030403020204" pitchFamily="34" charset="0"/>
            </a:rPr>
            <a:t>evidence-based</a:t>
          </a:r>
        </a:p>
      </dgm:t>
    </dgm:pt>
    <dgm:pt modelId="{DCCDA325-D452-4FE1-A26F-9764CF348BD0}" type="parTrans" cxnId="{52822620-01D6-41FF-9066-9F770972B8C7}">
      <dgm:prSet/>
      <dgm:spPr/>
      <dgm:t>
        <a:bodyPr/>
        <a:lstStyle/>
        <a:p>
          <a:endParaRPr lang="en-US"/>
        </a:p>
      </dgm:t>
    </dgm:pt>
    <dgm:pt modelId="{5F9C9547-2727-41A5-BF77-EEEC32975F4F}" type="sibTrans" cxnId="{52822620-01D6-41FF-9066-9F770972B8C7}">
      <dgm:prSet/>
      <dgm:spPr/>
      <dgm:t>
        <a:bodyPr/>
        <a:lstStyle/>
        <a:p>
          <a:endParaRPr lang="en-US"/>
        </a:p>
      </dgm:t>
    </dgm:pt>
    <dgm:pt modelId="{C31FD29E-41FD-4F50-9BB1-9F2B72F207A4}">
      <dgm:prSet custT="1"/>
      <dgm:spPr>
        <a:solidFill>
          <a:srgbClr val="48BBCD"/>
        </a:solidFill>
      </dgm:spPr>
      <dgm:t>
        <a:bodyPr/>
        <a:lstStyle/>
        <a:p>
          <a:r>
            <a:rPr lang="en-US" sz="2800" dirty="0">
              <a:latin typeface="Source Sans Pro" panose="020B0503030403020204" pitchFamily="34" charset="0"/>
              <a:ea typeface="Source Sans Pro" panose="020B0503030403020204" pitchFamily="34" charset="0"/>
            </a:rPr>
            <a:t>Must cover </a:t>
          </a:r>
          <a:r>
            <a:rPr lang="en-US" sz="2800" b="1" dirty="0">
              <a:latin typeface="Source Sans Pro" panose="020B0503030403020204" pitchFamily="34" charset="0"/>
              <a:ea typeface="Source Sans Pro" panose="020B0503030403020204" pitchFamily="34" charset="0"/>
            </a:rPr>
            <a:t>specific content</a:t>
          </a:r>
        </a:p>
      </dgm:t>
    </dgm:pt>
    <dgm:pt modelId="{C98DC277-3D8F-4C0A-B3BA-82BAAE78971B}" type="parTrans" cxnId="{56E60271-DCF5-4F59-B0C3-8EEB05F9ED27}">
      <dgm:prSet/>
      <dgm:spPr/>
      <dgm:t>
        <a:bodyPr/>
        <a:lstStyle/>
        <a:p>
          <a:endParaRPr lang="en-US"/>
        </a:p>
      </dgm:t>
    </dgm:pt>
    <dgm:pt modelId="{0B4D66C3-BE96-4130-9308-67611B3A81F8}" type="sibTrans" cxnId="{56E60271-DCF5-4F59-B0C3-8EEB05F9ED27}">
      <dgm:prSet/>
      <dgm:spPr/>
      <dgm:t>
        <a:bodyPr/>
        <a:lstStyle/>
        <a:p>
          <a:endParaRPr lang="en-US"/>
        </a:p>
      </dgm:t>
    </dgm:pt>
    <dgm:pt modelId="{B3895254-BF16-492E-9907-2D525BEB1461}" type="pres">
      <dgm:prSet presAssocID="{607BE07D-E500-4AA4-B5F7-6CF77D5636E6}" presName="linearFlow" presStyleCnt="0">
        <dgm:presLayoutVars>
          <dgm:dir/>
          <dgm:resizeHandles val="exact"/>
        </dgm:presLayoutVars>
      </dgm:prSet>
      <dgm:spPr/>
    </dgm:pt>
    <dgm:pt modelId="{0F8EFF96-60F6-4ACC-BC71-471144B0BE98}" type="pres">
      <dgm:prSet presAssocID="{590B09D0-23A4-4D4B-B6E2-8266A829B8C2}" presName="composite" presStyleCnt="0"/>
      <dgm:spPr/>
    </dgm:pt>
    <dgm:pt modelId="{E88C841D-59EC-41BB-941F-EFCBB431771B}" type="pres">
      <dgm:prSet presAssocID="{590B09D0-23A4-4D4B-B6E2-8266A829B8C2}" presName="imgShp" presStyleLbl="fgImgPlace1" presStyleIdx="0" presStyleCnt="2" custLinFactNeighborX="-25954" custLinFactNeighborY="7621">
        <dgm:style>
          <a:lnRef idx="2">
            <a:schemeClr val="accent3"/>
          </a:lnRef>
          <a:fillRef idx="1">
            <a:schemeClr val="lt1"/>
          </a:fillRef>
          <a:effectRef idx="0">
            <a:schemeClr val="accent3"/>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bg1"/>
          </a:solidFill>
        </a:ln>
      </dgm:spPr>
      <dgm:extLst>
        <a:ext uri="{E40237B7-FDA0-4F09-8148-C483321AD2D9}">
          <dgm14:cNvPr xmlns:dgm14="http://schemas.microsoft.com/office/drawing/2010/diagram" id="0" name="" descr="Workflow with solid fill"/>
        </a:ext>
      </dgm:extLst>
    </dgm:pt>
    <dgm:pt modelId="{77AC2C97-8C3A-4681-97A1-FADEE0BDFFFF}" type="pres">
      <dgm:prSet presAssocID="{590B09D0-23A4-4D4B-B6E2-8266A829B8C2}" presName="txShp" presStyleLbl="node1" presStyleIdx="0" presStyleCnt="2" custScaleY="41711" custLinFactNeighborX="136" custLinFactNeighborY="18626">
        <dgm:presLayoutVars>
          <dgm:bulletEnabled val="1"/>
        </dgm:presLayoutVars>
      </dgm:prSet>
      <dgm:spPr/>
    </dgm:pt>
    <dgm:pt modelId="{A5BB1517-816B-46F5-9CB6-BAE62E332284}" type="pres">
      <dgm:prSet presAssocID="{5F9C9547-2727-41A5-BF77-EEEC32975F4F}" presName="spacing" presStyleCnt="0"/>
      <dgm:spPr/>
    </dgm:pt>
    <dgm:pt modelId="{DA5E4431-807F-4BB3-9E10-E8C16D000E42}" type="pres">
      <dgm:prSet presAssocID="{C31FD29E-41FD-4F50-9BB1-9F2B72F207A4}" presName="composite" presStyleCnt="0"/>
      <dgm:spPr/>
    </dgm:pt>
    <dgm:pt modelId="{6896BE47-E27D-4C9D-98C0-B84DFE773ED0}" type="pres">
      <dgm:prSet presAssocID="{C31FD29E-41FD-4F50-9BB1-9F2B72F207A4}" presName="imgShp" presStyleLbl="fgImgPlace1" presStyleIdx="1" presStyleCnt="2" custLinFactNeighborX="-27130" custLinFactNeighborY="-1604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152B1DD7-689A-465F-8BB3-E022FB8CC0BF}" type="pres">
      <dgm:prSet presAssocID="{C31FD29E-41FD-4F50-9BB1-9F2B72F207A4}" presName="txShp" presStyleLbl="node1" presStyleIdx="1" presStyleCnt="2" custScaleY="41769" custLinFactNeighborY="-24667">
        <dgm:presLayoutVars>
          <dgm:bulletEnabled val="1"/>
        </dgm:presLayoutVars>
      </dgm:prSet>
      <dgm:spPr/>
    </dgm:pt>
  </dgm:ptLst>
  <dgm:cxnLst>
    <dgm:cxn modelId="{61B56314-13CC-418B-BAA1-1169C366E1E3}" type="presOf" srcId="{C31FD29E-41FD-4F50-9BB1-9F2B72F207A4}" destId="{152B1DD7-689A-465F-8BB3-E022FB8CC0BF}" srcOrd="0" destOrd="0" presId="urn:microsoft.com/office/officeart/2005/8/layout/vList3"/>
    <dgm:cxn modelId="{52822620-01D6-41FF-9066-9F770972B8C7}" srcId="{607BE07D-E500-4AA4-B5F7-6CF77D5636E6}" destId="{590B09D0-23A4-4D4B-B6E2-8266A829B8C2}" srcOrd="0" destOrd="0" parTransId="{DCCDA325-D452-4FE1-A26F-9764CF348BD0}" sibTransId="{5F9C9547-2727-41A5-BF77-EEEC32975F4F}"/>
    <dgm:cxn modelId="{56E60271-DCF5-4F59-B0C3-8EEB05F9ED27}" srcId="{607BE07D-E500-4AA4-B5F7-6CF77D5636E6}" destId="{C31FD29E-41FD-4F50-9BB1-9F2B72F207A4}" srcOrd="1" destOrd="0" parTransId="{C98DC277-3D8F-4C0A-B3BA-82BAAE78971B}" sibTransId="{0B4D66C3-BE96-4130-9308-67611B3A81F8}"/>
    <dgm:cxn modelId="{F372D297-D809-496C-94CF-9CE6B049684C}" type="presOf" srcId="{607BE07D-E500-4AA4-B5F7-6CF77D5636E6}" destId="{B3895254-BF16-492E-9907-2D525BEB1461}" srcOrd="0" destOrd="0" presId="urn:microsoft.com/office/officeart/2005/8/layout/vList3"/>
    <dgm:cxn modelId="{11B7EDB1-AE85-4E56-9816-571F62C7723E}" type="presOf" srcId="{590B09D0-23A4-4D4B-B6E2-8266A829B8C2}" destId="{77AC2C97-8C3A-4681-97A1-FADEE0BDFFFF}" srcOrd="0" destOrd="0" presId="urn:microsoft.com/office/officeart/2005/8/layout/vList3"/>
    <dgm:cxn modelId="{4B199249-1C9F-48EE-A37F-0690CC46C4CB}" type="presParOf" srcId="{B3895254-BF16-492E-9907-2D525BEB1461}" destId="{0F8EFF96-60F6-4ACC-BC71-471144B0BE98}" srcOrd="0" destOrd="0" presId="urn:microsoft.com/office/officeart/2005/8/layout/vList3"/>
    <dgm:cxn modelId="{231765B9-9C9C-4D96-B47D-6BB4ACBD2CC2}" type="presParOf" srcId="{0F8EFF96-60F6-4ACC-BC71-471144B0BE98}" destId="{E88C841D-59EC-41BB-941F-EFCBB431771B}" srcOrd="0" destOrd="0" presId="urn:microsoft.com/office/officeart/2005/8/layout/vList3"/>
    <dgm:cxn modelId="{B7C8FD99-0763-41F8-8E54-2AFB488EF840}" type="presParOf" srcId="{0F8EFF96-60F6-4ACC-BC71-471144B0BE98}" destId="{77AC2C97-8C3A-4681-97A1-FADEE0BDFFFF}" srcOrd="1" destOrd="0" presId="urn:microsoft.com/office/officeart/2005/8/layout/vList3"/>
    <dgm:cxn modelId="{874BDC1F-702F-4297-A8B2-26BA665B07FE}" type="presParOf" srcId="{B3895254-BF16-492E-9907-2D525BEB1461}" destId="{A5BB1517-816B-46F5-9CB6-BAE62E332284}" srcOrd="1" destOrd="0" presId="urn:microsoft.com/office/officeart/2005/8/layout/vList3"/>
    <dgm:cxn modelId="{5FF22709-F8EC-4C96-A80D-75B0992D6556}" type="presParOf" srcId="{B3895254-BF16-492E-9907-2D525BEB1461}" destId="{DA5E4431-807F-4BB3-9E10-E8C16D000E42}" srcOrd="2" destOrd="0" presId="urn:microsoft.com/office/officeart/2005/8/layout/vList3"/>
    <dgm:cxn modelId="{663EFB61-7C9C-4023-9A0A-4BAF27EF7E3F}" type="presParOf" srcId="{DA5E4431-807F-4BB3-9E10-E8C16D000E42}" destId="{6896BE47-E27D-4C9D-98C0-B84DFE773ED0}" srcOrd="0" destOrd="0" presId="urn:microsoft.com/office/officeart/2005/8/layout/vList3"/>
    <dgm:cxn modelId="{97A9577E-58CB-46ED-99C0-F08134997AC5}" type="presParOf" srcId="{DA5E4431-807F-4BB3-9E10-E8C16D000E42}" destId="{152B1DD7-689A-465F-8BB3-E022FB8CC0B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6A175-610F-409E-A425-12D2550ECB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E276BC0-2887-4721-AB76-BB22BD698C97}">
      <dgm:prSet/>
      <dgm:spPr>
        <a:noFill/>
        <a:ln>
          <a:solidFill>
            <a:srgbClr val="F7A042">
              <a:alpha val="90000"/>
            </a:srgbClr>
          </a:solidFill>
        </a:ln>
      </dgm:spPr>
      <dgm:t>
        <a:bodyPr/>
        <a:lstStyle/>
        <a:p>
          <a:pPr>
            <a:spcAft>
              <a:spcPts val="800"/>
            </a:spcAft>
          </a:pPr>
          <a:r>
            <a:rPr lang="en-US" dirty="0">
              <a:latin typeface="Source Sans Pro" panose="020B0503030403020204" pitchFamily="34" charset="0"/>
              <a:ea typeface="Source Sans Pro" panose="020B0503030403020204" pitchFamily="34" charset="0"/>
            </a:rPr>
            <a:t>Review plans for bi-annual staff suicide prevention training</a:t>
          </a:r>
        </a:p>
      </dgm:t>
    </dgm:pt>
    <dgm:pt modelId="{9E10B96D-58AF-4D75-988F-66882F107A9B}" type="parTrans" cxnId="{C7243CC2-1C11-419A-859C-81B3F322B9D2}">
      <dgm:prSet/>
      <dgm:spPr/>
      <dgm:t>
        <a:bodyPr/>
        <a:lstStyle/>
        <a:p>
          <a:endParaRPr lang="en-US"/>
        </a:p>
      </dgm:t>
    </dgm:pt>
    <dgm:pt modelId="{1F457C56-4557-4641-BB28-4B4B168C8A74}" type="sibTrans" cxnId="{C7243CC2-1C11-419A-859C-81B3F322B9D2}">
      <dgm:prSet/>
      <dgm:spPr/>
      <dgm:t>
        <a:bodyPr/>
        <a:lstStyle/>
        <a:p>
          <a:endParaRPr lang="en-US"/>
        </a:p>
      </dgm:t>
    </dgm:pt>
    <dgm:pt modelId="{94BF1193-02B4-4D78-B1EE-9F7D0DFD179D}">
      <dgm:prSet/>
      <dgm:spPr>
        <a:noFill/>
        <a:ln>
          <a:solidFill>
            <a:srgbClr val="F7A042">
              <a:alpha val="90000"/>
            </a:srgbClr>
          </a:solidFill>
        </a:ln>
      </dgm:spPr>
      <dgm:t>
        <a:bodyPr/>
        <a:lstStyle/>
        <a:p>
          <a:pPr>
            <a:spcAft>
              <a:spcPts val="800"/>
            </a:spcAft>
          </a:pPr>
          <a:r>
            <a:rPr lang="en-US" dirty="0">
              <a:latin typeface="Source Sans Pro" panose="020B0503030403020204" pitchFamily="34" charset="0"/>
              <a:ea typeface="Source Sans Pro" panose="020B0503030403020204" pitchFamily="34" charset="0"/>
            </a:rPr>
            <a:t>Consider options for sharing with the rest of the staff</a:t>
          </a:r>
        </a:p>
      </dgm:t>
    </dgm:pt>
    <dgm:pt modelId="{F70EA8C9-9EFD-42D7-AAA7-9E103425F45F}" type="parTrans" cxnId="{44549651-9F30-41DE-BE44-17FE93F65B73}">
      <dgm:prSet/>
      <dgm:spPr/>
      <dgm:t>
        <a:bodyPr/>
        <a:lstStyle/>
        <a:p>
          <a:endParaRPr lang="en-US"/>
        </a:p>
      </dgm:t>
    </dgm:pt>
    <dgm:pt modelId="{BD921844-E755-4E7F-98E1-BC7CD7097ECE}" type="sibTrans" cxnId="{44549651-9F30-41DE-BE44-17FE93F65B73}">
      <dgm:prSet/>
      <dgm:spPr/>
      <dgm:t>
        <a:bodyPr/>
        <a:lstStyle/>
        <a:p>
          <a:endParaRPr lang="en-US"/>
        </a:p>
      </dgm:t>
    </dgm:pt>
    <dgm:pt modelId="{ECF3D7FE-F4DE-49D0-9E02-AA2BC50D5382}">
      <dgm:prSet custT="1"/>
      <dgm:spPr>
        <a:solidFill>
          <a:srgbClr val="F7A042"/>
        </a:solidFill>
        <a:ln>
          <a:solidFill>
            <a:srgbClr val="F7A042"/>
          </a:solidFill>
        </a:ln>
      </dgm:spPr>
      <dgm:t>
        <a:bodyPr/>
        <a:lstStyle/>
        <a:p>
          <a:r>
            <a:rPr lang="en-US" sz="2400" b="0" i="1" baseline="0" dirty="0">
              <a:latin typeface="Source Sans Pro" panose="020B0503030403020204" pitchFamily="34" charset="0"/>
              <a:ea typeface="Source Sans Pro" panose="020B0503030403020204" pitchFamily="34" charset="0"/>
            </a:rPr>
            <a:t>How to instruct school personnel to identify the signs and symptoms of depression, suicide, and self-harm in students.</a:t>
          </a:r>
          <a:endParaRPr lang="en-US" sz="2400" i="1" dirty="0">
            <a:latin typeface="Source Sans Pro" panose="020B0503030403020204" pitchFamily="34" charset="0"/>
            <a:ea typeface="Source Sans Pro" panose="020B0503030403020204" pitchFamily="34" charset="0"/>
          </a:endParaRPr>
        </a:p>
      </dgm:t>
    </dgm:pt>
    <dgm:pt modelId="{55BCD23A-95DD-403B-990C-E0660991B32D}" type="sibTrans" cxnId="{00F6A832-C84E-4A34-80B9-17FF7BE91F33}">
      <dgm:prSet/>
      <dgm:spPr/>
      <dgm:t>
        <a:bodyPr/>
        <a:lstStyle/>
        <a:p>
          <a:endParaRPr lang="en-US"/>
        </a:p>
      </dgm:t>
    </dgm:pt>
    <dgm:pt modelId="{E393019F-E7A2-4D7E-A762-C790551AD6F6}" type="parTrans" cxnId="{00F6A832-C84E-4A34-80B9-17FF7BE91F33}">
      <dgm:prSet/>
      <dgm:spPr/>
      <dgm:t>
        <a:bodyPr/>
        <a:lstStyle/>
        <a:p>
          <a:endParaRPr lang="en-US"/>
        </a:p>
      </dgm:t>
    </dgm:pt>
    <dgm:pt modelId="{4A565849-F835-48A4-90A8-B3FE7C6DA55A}" type="pres">
      <dgm:prSet presAssocID="{B976A175-610F-409E-A425-12D2550ECB73}" presName="Name0" presStyleCnt="0">
        <dgm:presLayoutVars>
          <dgm:dir/>
          <dgm:animLvl val="lvl"/>
          <dgm:resizeHandles val="exact"/>
        </dgm:presLayoutVars>
      </dgm:prSet>
      <dgm:spPr/>
    </dgm:pt>
    <dgm:pt modelId="{A9781B24-EFA4-4D98-90C5-ACDE4D39F37F}" type="pres">
      <dgm:prSet presAssocID="{ECF3D7FE-F4DE-49D0-9E02-AA2BC50D5382}" presName="composite" presStyleCnt="0"/>
      <dgm:spPr/>
    </dgm:pt>
    <dgm:pt modelId="{D58CD672-60AB-43F0-AC61-80C13775F096}" type="pres">
      <dgm:prSet presAssocID="{ECF3D7FE-F4DE-49D0-9E02-AA2BC50D5382}" presName="parTx" presStyleLbl="alignNode1" presStyleIdx="0" presStyleCnt="1">
        <dgm:presLayoutVars>
          <dgm:chMax val="0"/>
          <dgm:chPref val="0"/>
          <dgm:bulletEnabled val="1"/>
        </dgm:presLayoutVars>
      </dgm:prSet>
      <dgm:spPr/>
    </dgm:pt>
    <dgm:pt modelId="{53A72C68-F559-4005-81F9-76820A2470EB}" type="pres">
      <dgm:prSet presAssocID="{ECF3D7FE-F4DE-49D0-9E02-AA2BC50D5382}" presName="desTx" presStyleLbl="alignAccFollowNode1" presStyleIdx="0" presStyleCnt="1">
        <dgm:presLayoutVars>
          <dgm:bulletEnabled val="1"/>
        </dgm:presLayoutVars>
      </dgm:prSet>
      <dgm:spPr/>
    </dgm:pt>
  </dgm:ptLst>
  <dgm:cxnLst>
    <dgm:cxn modelId="{00F6A832-C84E-4A34-80B9-17FF7BE91F33}" srcId="{B976A175-610F-409E-A425-12D2550ECB73}" destId="{ECF3D7FE-F4DE-49D0-9E02-AA2BC50D5382}" srcOrd="0" destOrd="0" parTransId="{E393019F-E7A2-4D7E-A762-C790551AD6F6}" sibTransId="{55BCD23A-95DD-403B-990C-E0660991B32D}"/>
    <dgm:cxn modelId="{44549651-9F30-41DE-BE44-17FE93F65B73}" srcId="{ECF3D7FE-F4DE-49D0-9E02-AA2BC50D5382}" destId="{94BF1193-02B4-4D78-B1EE-9F7D0DFD179D}" srcOrd="1" destOrd="0" parTransId="{F70EA8C9-9EFD-42D7-AAA7-9E103425F45F}" sibTransId="{BD921844-E755-4E7F-98E1-BC7CD7097ECE}"/>
    <dgm:cxn modelId="{7CEC0D76-B1BF-42B0-A233-877BBE9456E6}" type="presOf" srcId="{94BF1193-02B4-4D78-B1EE-9F7D0DFD179D}" destId="{53A72C68-F559-4005-81F9-76820A2470EB}" srcOrd="0" destOrd="1" presId="urn:microsoft.com/office/officeart/2005/8/layout/hList1"/>
    <dgm:cxn modelId="{C7243CC2-1C11-419A-859C-81B3F322B9D2}" srcId="{ECF3D7FE-F4DE-49D0-9E02-AA2BC50D5382}" destId="{9E276BC0-2887-4721-AB76-BB22BD698C97}" srcOrd="0" destOrd="0" parTransId="{9E10B96D-58AF-4D75-988F-66882F107A9B}" sibTransId="{1F457C56-4557-4641-BB28-4B4B168C8A74}"/>
    <dgm:cxn modelId="{6C9FA9C5-05D5-4AB4-9E36-0EA3BB5540C5}" type="presOf" srcId="{ECF3D7FE-F4DE-49D0-9E02-AA2BC50D5382}" destId="{D58CD672-60AB-43F0-AC61-80C13775F096}" srcOrd="0" destOrd="0" presId="urn:microsoft.com/office/officeart/2005/8/layout/hList1"/>
    <dgm:cxn modelId="{3BF827D2-4936-4CE4-BACD-B755263169A0}" type="presOf" srcId="{9E276BC0-2887-4721-AB76-BB22BD698C97}" destId="{53A72C68-F559-4005-81F9-76820A2470EB}" srcOrd="0" destOrd="0" presId="urn:microsoft.com/office/officeart/2005/8/layout/hList1"/>
    <dgm:cxn modelId="{793DBFF6-E7D5-45A9-AB8A-E9DA0CC5582C}" type="presOf" srcId="{B976A175-610F-409E-A425-12D2550ECB73}" destId="{4A565849-F835-48A4-90A8-B3FE7C6DA55A}" srcOrd="0" destOrd="0" presId="urn:microsoft.com/office/officeart/2005/8/layout/hList1"/>
    <dgm:cxn modelId="{38F79222-BC80-4C18-BCCA-CC6E85A1009E}" type="presParOf" srcId="{4A565849-F835-48A4-90A8-B3FE7C6DA55A}" destId="{A9781B24-EFA4-4D98-90C5-ACDE4D39F37F}" srcOrd="0" destOrd="0" presId="urn:microsoft.com/office/officeart/2005/8/layout/hList1"/>
    <dgm:cxn modelId="{DA86ED06-DB9F-41FA-B660-DF105AAF1E81}" type="presParOf" srcId="{A9781B24-EFA4-4D98-90C5-ACDE4D39F37F}" destId="{D58CD672-60AB-43F0-AC61-80C13775F096}" srcOrd="0" destOrd="0" presId="urn:microsoft.com/office/officeart/2005/8/layout/hList1"/>
    <dgm:cxn modelId="{3CA7ED9C-51D0-4749-B66C-CAEBB5D4B8FE}" type="presParOf" srcId="{A9781B24-EFA4-4D98-90C5-ACDE4D39F37F}" destId="{53A72C68-F559-4005-81F9-76820A2470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76A175-610F-409E-A425-12D2550ECB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E276BC0-2887-4721-AB76-BB22BD698C97}">
      <dgm:prSet/>
      <dgm:spPr>
        <a:noFill/>
        <a:ln>
          <a:solidFill>
            <a:srgbClr val="F7DA64">
              <a:alpha val="90000"/>
            </a:srgbClr>
          </a:solidFill>
        </a:ln>
      </dgm:spPr>
      <dgm:t>
        <a:bodyPr/>
        <a:lstStyle/>
        <a:p>
          <a:pPr>
            <a:spcAft>
              <a:spcPts val="800"/>
            </a:spcAft>
          </a:pPr>
          <a:r>
            <a:rPr lang="en-US" dirty="0">
              <a:latin typeface="Source Sans Pro" panose="020B0503030403020204" pitchFamily="34" charset="0"/>
              <a:ea typeface="Source Sans Pro" panose="020B0503030403020204" pitchFamily="34" charset="0"/>
            </a:rPr>
            <a:t>Suicide intervention protocol</a:t>
          </a:r>
        </a:p>
      </dgm:t>
    </dgm:pt>
    <dgm:pt modelId="{9E10B96D-58AF-4D75-988F-66882F107A9B}" type="parTrans" cxnId="{C7243CC2-1C11-419A-859C-81B3F322B9D2}">
      <dgm:prSet/>
      <dgm:spPr/>
      <dgm:t>
        <a:bodyPr/>
        <a:lstStyle/>
        <a:p>
          <a:endParaRPr lang="en-US"/>
        </a:p>
      </dgm:t>
    </dgm:pt>
    <dgm:pt modelId="{1F457C56-4557-4641-BB28-4B4B168C8A74}" type="sibTrans" cxnId="{C7243CC2-1C11-419A-859C-81B3F322B9D2}">
      <dgm:prSet/>
      <dgm:spPr/>
      <dgm:t>
        <a:bodyPr/>
        <a:lstStyle/>
        <a:p>
          <a:endParaRPr lang="en-US"/>
        </a:p>
      </dgm:t>
    </dgm:pt>
    <dgm:pt modelId="{94BF1193-02B4-4D78-B1EE-9F7D0DFD179D}">
      <dgm:prSet/>
      <dgm:spPr>
        <a:noFill/>
        <a:ln>
          <a:solidFill>
            <a:srgbClr val="F7DA64">
              <a:alpha val="90000"/>
            </a:srgbClr>
          </a:solidFill>
        </a:ln>
      </dgm:spPr>
      <dgm:t>
        <a:bodyPr/>
        <a:lstStyle/>
        <a:p>
          <a:pPr>
            <a:spcAft>
              <a:spcPts val="800"/>
            </a:spcAft>
          </a:pPr>
          <a:r>
            <a:rPr lang="en-US" dirty="0">
              <a:latin typeface="Source Sans Pro" panose="020B0503030403020204" pitchFamily="34" charset="0"/>
              <a:ea typeface="Source Sans Pro" panose="020B0503030403020204" pitchFamily="34" charset="0"/>
            </a:rPr>
            <a:t>Local mental health services available? </a:t>
          </a:r>
        </a:p>
      </dgm:t>
    </dgm:pt>
    <dgm:pt modelId="{F70EA8C9-9EFD-42D7-AAA7-9E103425F45F}" type="parTrans" cxnId="{44549651-9F30-41DE-BE44-17FE93F65B73}">
      <dgm:prSet/>
      <dgm:spPr/>
      <dgm:t>
        <a:bodyPr/>
        <a:lstStyle/>
        <a:p>
          <a:endParaRPr lang="en-US"/>
        </a:p>
      </dgm:t>
    </dgm:pt>
    <dgm:pt modelId="{BD921844-E755-4E7F-98E1-BC7CD7097ECE}" type="sibTrans" cxnId="{44549651-9F30-41DE-BE44-17FE93F65B73}">
      <dgm:prSet/>
      <dgm:spPr/>
      <dgm:t>
        <a:bodyPr/>
        <a:lstStyle/>
        <a:p>
          <a:endParaRPr lang="en-US"/>
        </a:p>
      </dgm:t>
    </dgm:pt>
    <dgm:pt modelId="{D37FE6A9-6F12-4002-93FB-DC86A01E4BEC}">
      <dgm:prSet/>
      <dgm:spPr>
        <a:noFill/>
        <a:ln>
          <a:solidFill>
            <a:srgbClr val="F7DA64">
              <a:alpha val="90000"/>
            </a:srgbClr>
          </a:solidFill>
        </a:ln>
      </dgm:spPr>
      <dgm:t>
        <a:bodyPr/>
        <a:lstStyle/>
        <a:p>
          <a:pPr>
            <a:spcAft>
              <a:spcPts val="800"/>
            </a:spcAft>
          </a:pPr>
          <a:r>
            <a:rPr lang="en-US" dirty="0">
              <a:latin typeface="Source Sans Pro" panose="020B0503030403020204" pitchFamily="34" charset="0"/>
              <a:ea typeface="Source Sans Pro" panose="020B0503030403020204" pitchFamily="34" charset="0"/>
            </a:rPr>
            <a:t>School counselor?</a:t>
          </a:r>
        </a:p>
      </dgm:t>
    </dgm:pt>
    <dgm:pt modelId="{5A1CFE22-1F28-49CD-B4AD-CE57836F13DF}" type="parTrans" cxnId="{491CE369-62D3-4FB0-8D29-5374F01A6636}">
      <dgm:prSet/>
      <dgm:spPr/>
      <dgm:t>
        <a:bodyPr/>
        <a:lstStyle/>
        <a:p>
          <a:endParaRPr lang="en-US"/>
        </a:p>
      </dgm:t>
    </dgm:pt>
    <dgm:pt modelId="{08750E93-4E79-430C-AEEA-F166380C22D2}" type="sibTrans" cxnId="{491CE369-62D3-4FB0-8D29-5374F01A6636}">
      <dgm:prSet/>
      <dgm:spPr/>
      <dgm:t>
        <a:bodyPr/>
        <a:lstStyle/>
        <a:p>
          <a:endParaRPr lang="en-US"/>
        </a:p>
      </dgm:t>
    </dgm:pt>
    <dgm:pt modelId="{ECF3D7FE-F4DE-49D0-9E02-AA2BC50D5382}">
      <dgm:prSet custT="1"/>
      <dgm:spPr>
        <a:solidFill>
          <a:srgbClr val="F7DA64"/>
        </a:solidFill>
        <a:ln>
          <a:solidFill>
            <a:srgbClr val="F7DA64"/>
          </a:solidFill>
        </a:ln>
      </dgm:spPr>
      <dgm:t>
        <a:bodyPr/>
        <a:lstStyle/>
        <a:p>
          <a:r>
            <a:rPr lang="en-US" sz="2000" b="0" i="1" baseline="0" dirty="0">
              <a:solidFill>
                <a:schemeClr val="tx1"/>
              </a:solidFill>
              <a:latin typeface="Source Sans Pro" panose="020B0503030403020204" pitchFamily="34" charset="0"/>
              <a:ea typeface="Source Sans Pro" panose="020B0503030403020204" pitchFamily="34" charset="0"/>
            </a:rPr>
            <a:t>How to identify appropriate mental health services within schools and larger communities and when and how to refer youth and their families to those services.</a:t>
          </a:r>
          <a:endParaRPr lang="en-US" sz="2000" i="1" dirty="0">
            <a:solidFill>
              <a:schemeClr val="tx1"/>
            </a:solidFill>
            <a:latin typeface="Source Sans Pro" panose="020B0503030403020204" pitchFamily="34" charset="0"/>
            <a:ea typeface="Source Sans Pro" panose="020B0503030403020204" pitchFamily="34" charset="0"/>
          </a:endParaRPr>
        </a:p>
      </dgm:t>
    </dgm:pt>
    <dgm:pt modelId="{55BCD23A-95DD-403B-990C-E0660991B32D}" type="sibTrans" cxnId="{00F6A832-C84E-4A34-80B9-17FF7BE91F33}">
      <dgm:prSet/>
      <dgm:spPr/>
      <dgm:t>
        <a:bodyPr/>
        <a:lstStyle/>
        <a:p>
          <a:endParaRPr lang="en-US"/>
        </a:p>
      </dgm:t>
    </dgm:pt>
    <dgm:pt modelId="{E393019F-E7A2-4D7E-A762-C790551AD6F6}" type="parTrans" cxnId="{00F6A832-C84E-4A34-80B9-17FF7BE91F33}">
      <dgm:prSet/>
      <dgm:spPr/>
      <dgm:t>
        <a:bodyPr/>
        <a:lstStyle/>
        <a:p>
          <a:endParaRPr lang="en-US"/>
        </a:p>
      </dgm:t>
    </dgm:pt>
    <dgm:pt modelId="{F0E26729-EE9A-4CF6-BCFF-5EDDF0523417}">
      <dgm:prSet/>
      <dgm:spPr>
        <a:noFill/>
        <a:ln>
          <a:solidFill>
            <a:srgbClr val="F7DA64">
              <a:alpha val="90000"/>
            </a:srgbClr>
          </a:solidFill>
        </a:ln>
      </dgm:spPr>
      <dgm:t>
        <a:bodyPr/>
        <a:lstStyle/>
        <a:p>
          <a:pPr>
            <a:spcAft>
              <a:spcPts val="800"/>
            </a:spcAft>
          </a:pPr>
          <a:r>
            <a:rPr lang="en-US" dirty="0">
              <a:latin typeface="Source Sans Pro" panose="020B0503030403020204" pitchFamily="34" charset="0"/>
              <a:ea typeface="Source Sans Pro" panose="020B0503030403020204" pitchFamily="34" charset="0"/>
            </a:rPr>
            <a:t>Contracted mental health clinician?</a:t>
          </a:r>
        </a:p>
      </dgm:t>
    </dgm:pt>
    <dgm:pt modelId="{468704DC-FC75-4709-8173-4CA16B202382}" type="parTrans" cxnId="{8418B10F-D40E-48C0-8F03-CC1CBAF147AB}">
      <dgm:prSet/>
      <dgm:spPr/>
      <dgm:t>
        <a:bodyPr/>
        <a:lstStyle/>
        <a:p>
          <a:endParaRPr lang="en-US"/>
        </a:p>
      </dgm:t>
    </dgm:pt>
    <dgm:pt modelId="{EC5A9720-80CC-4FBD-88C4-367114FFF56F}" type="sibTrans" cxnId="{8418B10F-D40E-48C0-8F03-CC1CBAF147AB}">
      <dgm:prSet/>
      <dgm:spPr/>
      <dgm:t>
        <a:bodyPr/>
        <a:lstStyle/>
        <a:p>
          <a:endParaRPr lang="en-US"/>
        </a:p>
      </dgm:t>
    </dgm:pt>
    <dgm:pt modelId="{D0C12F6A-6A64-4B9A-8405-EA8DCC7406D8}">
      <dgm:prSet/>
      <dgm:spPr>
        <a:noFill/>
        <a:ln>
          <a:solidFill>
            <a:srgbClr val="F7DA64">
              <a:alpha val="90000"/>
            </a:srgbClr>
          </a:solidFill>
        </a:ln>
      </dgm:spPr>
      <dgm:t>
        <a:bodyPr/>
        <a:lstStyle/>
        <a:p>
          <a:pPr>
            <a:spcAft>
              <a:spcPts val="800"/>
            </a:spcAft>
          </a:pPr>
          <a:r>
            <a:rPr lang="en-US" dirty="0">
              <a:latin typeface="Source Sans Pro" panose="020B0503030403020204" pitchFamily="34" charset="0"/>
              <a:ea typeface="Source Sans Pro" panose="020B0503030403020204" pitchFamily="34" charset="0"/>
            </a:rPr>
            <a:t>Crisis text line? </a:t>
          </a:r>
        </a:p>
      </dgm:t>
    </dgm:pt>
    <dgm:pt modelId="{4A988A83-9EC3-4587-9DAE-856A3F4E8EFA}" type="parTrans" cxnId="{D267E470-FE79-482A-A492-2753F614AB57}">
      <dgm:prSet/>
      <dgm:spPr/>
      <dgm:t>
        <a:bodyPr/>
        <a:lstStyle/>
        <a:p>
          <a:endParaRPr lang="en-US"/>
        </a:p>
      </dgm:t>
    </dgm:pt>
    <dgm:pt modelId="{463EF8A0-D778-4AAA-9B2C-C4EF57E48955}" type="sibTrans" cxnId="{D267E470-FE79-482A-A492-2753F614AB57}">
      <dgm:prSet/>
      <dgm:spPr/>
      <dgm:t>
        <a:bodyPr/>
        <a:lstStyle/>
        <a:p>
          <a:endParaRPr lang="en-US"/>
        </a:p>
      </dgm:t>
    </dgm:pt>
    <dgm:pt modelId="{4A565849-F835-48A4-90A8-B3FE7C6DA55A}" type="pres">
      <dgm:prSet presAssocID="{B976A175-610F-409E-A425-12D2550ECB73}" presName="Name0" presStyleCnt="0">
        <dgm:presLayoutVars>
          <dgm:dir/>
          <dgm:animLvl val="lvl"/>
          <dgm:resizeHandles val="exact"/>
        </dgm:presLayoutVars>
      </dgm:prSet>
      <dgm:spPr/>
    </dgm:pt>
    <dgm:pt modelId="{A9781B24-EFA4-4D98-90C5-ACDE4D39F37F}" type="pres">
      <dgm:prSet presAssocID="{ECF3D7FE-F4DE-49D0-9E02-AA2BC50D5382}" presName="composite" presStyleCnt="0"/>
      <dgm:spPr/>
    </dgm:pt>
    <dgm:pt modelId="{D58CD672-60AB-43F0-AC61-80C13775F096}" type="pres">
      <dgm:prSet presAssocID="{ECF3D7FE-F4DE-49D0-9E02-AA2BC50D5382}" presName="parTx" presStyleLbl="alignNode1" presStyleIdx="0" presStyleCnt="1">
        <dgm:presLayoutVars>
          <dgm:chMax val="0"/>
          <dgm:chPref val="0"/>
          <dgm:bulletEnabled val="1"/>
        </dgm:presLayoutVars>
      </dgm:prSet>
      <dgm:spPr/>
    </dgm:pt>
    <dgm:pt modelId="{53A72C68-F559-4005-81F9-76820A2470EB}" type="pres">
      <dgm:prSet presAssocID="{ECF3D7FE-F4DE-49D0-9E02-AA2BC50D5382}" presName="desTx" presStyleLbl="alignAccFollowNode1" presStyleIdx="0" presStyleCnt="1">
        <dgm:presLayoutVars>
          <dgm:bulletEnabled val="1"/>
        </dgm:presLayoutVars>
      </dgm:prSet>
      <dgm:spPr/>
    </dgm:pt>
  </dgm:ptLst>
  <dgm:cxnLst>
    <dgm:cxn modelId="{8418B10F-D40E-48C0-8F03-CC1CBAF147AB}" srcId="{94BF1193-02B4-4D78-B1EE-9F7D0DFD179D}" destId="{F0E26729-EE9A-4CF6-BCFF-5EDDF0523417}" srcOrd="1" destOrd="0" parTransId="{468704DC-FC75-4709-8173-4CA16B202382}" sibTransId="{EC5A9720-80CC-4FBD-88C4-367114FFF56F}"/>
    <dgm:cxn modelId="{00F6A832-C84E-4A34-80B9-17FF7BE91F33}" srcId="{B976A175-610F-409E-A425-12D2550ECB73}" destId="{ECF3D7FE-F4DE-49D0-9E02-AA2BC50D5382}" srcOrd="0" destOrd="0" parTransId="{E393019F-E7A2-4D7E-A762-C790551AD6F6}" sibTransId="{55BCD23A-95DD-403B-990C-E0660991B32D}"/>
    <dgm:cxn modelId="{98C62346-1FA7-4B1C-BF6E-282E98066EE5}" type="presOf" srcId="{F0E26729-EE9A-4CF6-BCFF-5EDDF0523417}" destId="{53A72C68-F559-4005-81F9-76820A2470EB}" srcOrd="0" destOrd="3" presId="urn:microsoft.com/office/officeart/2005/8/layout/hList1"/>
    <dgm:cxn modelId="{491CE369-62D3-4FB0-8D29-5374F01A6636}" srcId="{94BF1193-02B4-4D78-B1EE-9F7D0DFD179D}" destId="{D37FE6A9-6F12-4002-93FB-DC86A01E4BEC}" srcOrd="0" destOrd="0" parTransId="{5A1CFE22-1F28-49CD-B4AD-CE57836F13DF}" sibTransId="{08750E93-4E79-430C-AEEA-F166380C22D2}"/>
    <dgm:cxn modelId="{D267E470-FE79-482A-A492-2753F614AB57}" srcId="{94BF1193-02B4-4D78-B1EE-9F7D0DFD179D}" destId="{D0C12F6A-6A64-4B9A-8405-EA8DCC7406D8}" srcOrd="2" destOrd="0" parTransId="{4A988A83-9EC3-4587-9DAE-856A3F4E8EFA}" sibTransId="{463EF8A0-D778-4AAA-9B2C-C4EF57E48955}"/>
    <dgm:cxn modelId="{44549651-9F30-41DE-BE44-17FE93F65B73}" srcId="{ECF3D7FE-F4DE-49D0-9E02-AA2BC50D5382}" destId="{94BF1193-02B4-4D78-B1EE-9F7D0DFD179D}" srcOrd="1" destOrd="0" parTransId="{F70EA8C9-9EFD-42D7-AAA7-9E103425F45F}" sibTransId="{BD921844-E755-4E7F-98E1-BC7CD7097ECE}"/>
    <dgm:cxn modelId="{7CEC0D76-B1BF-42B0-A233-877BBE9456E6}" type="presOf" srcId="{94BF1193-02B4-4D78-B1EE-9F7D0DFD179D}" destId="{53A72C68-F559-4005-81F9-76820A2470EB}" srcOrd="0" destOrd="1" presId="urn:microsoft.com/office/officeart/2005/8/layout/hList1"/>
    <dgm:cxn modelId="{B476E2B9-1685-41BF-9E85-ABD579FFBFF0}" type="presOf" srcId="{D37FE6A9-6F12-4002-93FB-DC86A01E4BEC}" destId="{53A72C68-F559-4005-81F9-76820A2470EB}" srcOrd="0" destOrd="2" presId="urn:microsoft.com/office/officeart/2005/8/layout/hList1"/>
    <dgm:cxn modelId="{C7243CC2-1C11-419A-859C-81B3F322B9D2}" srcId="{ECF3D7FE-F4DE-49D0-9E02-AA2BC50D5382}" destId="{9E276BC0-2887-4721-AB76-BB22BD698C97}" srcOrd="0" destOrd="0" parTransId="{9E10B96D-58AF-4D75-988F-66882F107A9B}" sibTransId="{1F457C56-4557-4641-BB28-4B4B168C8A74}"/>
    <dgm:cxn modelId="{6C9FA9C5-05D5-4AB4-9E36-0EA3BB5540C5}" type="presOf" srcId="{ECF3D7FE-F4DE-49D0-9E02-AA2BC50D5382}" destId="{D58CD672-60AB-43F0-AC61-80C13775F096}" srcOrd="0" destOrd="0" presId="urn:microsoft.com/office/officeart/2005/8/layout/hList1"/>
    <dgm:cxn modelId="{3BF827D2-4936-4CE4-BACD-B755263169A0}" type="presOf" srcId="{9E276BC0-2887-4721-AB76-BB22BD698C97}" destId="{53A72C68-F559-4005-81F9-76820A2470EB}" srcOrd="0" destOrd="0" presId="urn:microsoft.com/office/officeart/2005/8/layout/hList1"/>
    <dgm:cxn modelId="{793DBFF6-E7D5-45A9-AB8A-E9DA0CC5582C}" type="presOf" srcId="{B976A175-610F-409E-A425-12D2550ECB73}" destId="{4A565849-F835-48A4-90A8-B3FE7C6DA55A}" srcOrd="0" destOrd="0" presId="urn:microsoft.com/office/officeart/2005/8/layout/hList1"/>
    <dgm:cxn modelId="{7BD155FE-CACA-4AF9-B0BB-C15EE7A553D6}" type="presOf" srcId="{D0C12F6A-6A64-4B9A-8405-EA8DCC7406D8}" destId="{53A72C68-F559-4005-81F9-76820A2470EB}" srcOrd="0" destOrd="4" presId="urn:microsoft.com/office/officeart/2005/8/layout/hList1"/>
    <dgm:cxn modelId="{38F79222-BC80-4C18-BCCA-CC6E85A1009E}" type="presParOf" srcId="{4A565849-F835-48A4-90A8-B3FE7C6DA55A}" destId="{A9781B24-EFA4-4D98-90C5-ACDE4D39F37F}" srcOrd="0" destOrd="0" presId="urn:microsoft.com/office/officeart/2005/8/layout/hList1"/>
    <dgm:cxn modelId="{DA86ED06-DB9F-41FA-B660-DF105AAF1E81}" type="presParOf" srcId="{A9781B24-EFA4-4D98-90C5-ACDE4D39F37F}" destId="{D58CD672-60AB-43F0-AC61-80C13775F096}" srcOrd="0" destOrd="0" presId="urn:microsoft.com/office/officeart/2005/8/layout/hList1"/>
    <dgm:cxn modelId="{3CA7ED9C-51D0-4749-B66C-CAEBB5D4B8FE}" type="presParOf" srcId="{A9781B24-EFA4-4D98-90C5-ACDE4D39F37F}" destId="{53A72C68-F559-4005-81F9-76820A2470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F51908-AC8C-4205-BEFB-DD51E4A51A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460AD29-3229-4565-8E2E-3B230C392895}">
      <dgm:prSet custT="1"/>
      <dgm:spPr/>
      <dgm:t>
        <a:bodyPr/>
        <a:lstStyle/>
        <a:p>
          <a:r>
            <a:rPr lang="en-US" sz="1700" b="0" i="1" baseline="0" dirty="0">
              <a:latin typeface="Source Sans Pro" panose="020B0503030403020204" pitchFamily="34" charset="0"/>
              <a:ea typeface="Source Sans Pro" panose="020B0503030403020204" pitchFamily="34" charset="0"/>
            </a:rPr>
            <a:t>How to identify the signs and symptoms of depression, suicide and self-harm in their peers;</a:t>
          </a:r>
          <a:endParaRPr lang="en-US" sz="1700" dirty="0">
            <a:latin typeface="Source Sans Pro" panose="020B0503030403020204" pitchFamily="34" charset="0"/>
            <a:ea typeface="Source Sans Pro" panose="020B0503030403020204" pitchFamily="34" charset="0"/>
          </a:endParaRPr>
        </a:p>
      </dgm:t>
    </dgm:pt>
    <dgm:pt modelId="{560D51D7-42A2-41B1-9BE7-37358CCCB3F3}" type="parTrans" cxnId="{1B669659-C9C5-4D91-8EF4-73AC2B2F9F7E}">
      <dgm:prSet/>
      <dgm:spPr/>
      <dgm:t>
        <a:bodyPr/>
        <a:lstStyle/>
        <a:p>
          <a:endParaRPr lang="en-US"/>
        </a:p>
      </dgm:t>
    </dgm:pt>
    <dgm:pt modelId="{412B619D-39CF-47BB-B03A-D561DD32687B}" type="sibTrans" cxnId="{1B669659-C9C5-4D91-8EF4-73AC2B2F9F7E}">
      <dgm:prSet/>
      <dgm:spPr/>
      <dgm:t>
        <a:bodyPr/>
        <a:lstStyle/>
        <a:p>
          <a:endParaRPr lang="en-US"/>
        </a:p>
      </dgm:t>
    </dgm:pt>
    <dgm:pt modelId="{6E3A0CF3-2287-46F0-82CB-382A60C3DA0D}">
      <dgm:prSet custT="1"/>
      <dgm:spPr/>
      <dgm:t>
        <a:bodyPr/>
        <a:lstStyle/>
        <a:p>
          <a:r>
            <a:rPr lang="en-US" sz="1700" b="0" i="1" baseline="0" dirty="0">
              <a:latin typeface="Source Sans Pro" panose="020B0503030403020204" pitchFamily="34" charset="0"/>
              <a:ea typeface="Source Sans Pro" panose="020B0503030403020204" pitchFamily="34" charset="0"/>
            </a:rPr>
            <a:t>How to teach students about mental health and depression, warning signs of suicide and the importance of and processes for seeking help on behalf of self and peers and reporting of these behaviors;</a:t>
          </a:r>
          <a:endParaRPr lang="en-US" sz="1700" dirty="0">
            <a:latin typeface="Source Sans Pro" panose="020B0503030403020204" pitchFamily="34" charset="0"/>
            <a:ea typeface="Source Sans Pro" panose="020B0503030403020204" pitchFamily="34" charset="0"/>
          </a:endParaRPr>
        </a:p>
      </dgm:t>
    </dgm:pt>
    <dgm:pt modelId="{340154B8-214C-49C0-A968-8DD65576FA37}" type="parTrans" cxnId="{F66881AF-BA5B-4F51-9765-05CE2C291356}">
      <dgm:prSet/>
      <dgm:spPr/>
      <dgm:t>
        <a:bodyPr/>
        <a:lstStyle/>
        <a:p>
          <a:endParaRPr lang="en-US"/>
        </a:p>
      </dgm:t>
    </dgm:pt>
    <dgm:pt modelId="{0E094900-68B8-4125-B3CE-FA702DEEC54A}" type="sibTrans" cxnId="{F66881AF-BA5B-4F51-9765-05CE2C291356}">
      <dgm:prSet/>
      <dgm:spPr/>
      <dgm:t>
        <a:bodyPr/>
        <a:lstStyle/>
        <a:p>
          <a:endParaRPr lang="en-US"/>
        </a:p>
      </dgm:t>
    </dgm:pt>
    <dgm:pt modelId="{71F591DA-CE89-4C52-AED8-72C6D99EE52A}">
      <dgm:prSet custT="1"/>
      <dgm:spPr/>
      <dgm:t>
        <a:bodyPr/>
        <a:lstStyle/>
        <a:p>
          <a:r>
            <a:rPr lang="en-US" sz="1700" b="0" i="1" baseline="0" dirty="0">
              <a:latin typeface="Source Sans Pro" panose="020B0503030403020204" pitchFamily="34" charset="0"/>
              <a:ea typeface="Source Sans Pro" panose="020B0503030403020204" pitchFamily="34" charset="0"/>
            </a:rPr>
            <a:t>How to identify observable warning signs and signals of individuals who may be a threat to themselves or others; </a:t>
          </a:r>
          <a:endParaRPr lang="en-US" sz="1700" dirty="0">
            <a:latin typeface="Source Sans Pro" panose="020B0503030403020204" pitchFamily="34" charset="0"/>
            <a:ea typeface="Source Sans Pro" panose="020B0503030403020204" pitchFamily="34" charset="0"/>
          </a:endParaRPr>
        </a:p>
      </dgm:t>
    </dgm:pt>
    <dgm:pt modelId="{E62C2B2C-5E3A-41D2-B1A9-F719CC0AF1E4}" type="parTrans" cxnId="{0E8B9155-2F09-48E0-A1E9-61E60FBC0CE4}">
      <dgm:prSet/>
      <dgm:spPr/>
      <dgm:t>
        <a:bodyPr/>
        <a:lstStyle/>
        <a:p>
          <a:endParaRPr lang="en-US"/>
        </a:p>
      </dgm:t>
    </dgm:pt>
    <dgm:pt modelId="{09FA29CF-DE52-4A64-BEA1-98F54E41F184}" type="sibTrans" cxnId="{0E8B9155-2F09-48E0-A1E9-61E60FBC0CE4}">
      <dgm:prSet/>
      <dgm:spPr/>
      <dgm:t>
        <a:bodyPr/>
        <a:lstStyle/>
        <a:p>
          <a:endParaRPr lang="en-US"/>
        </a:p>
      </dgm:t>
    </dgm:pt>
    <dgm:pt modelId="{498B5688-19AF-4934-A13C-F620079BDD67}">
      <dgm:prSet custT="1"/>
      <dgm:spPr/>
      <dgm:t>
        <a:bodyPr/>
        <a:lstStyle/>
        <a:p>
          <a:r>
            <a:rPr lang="en-US" sz="1700" b="0" i="1" baseline="0" dirty="0">
              <a:latin typeface="Source Sans Pro" panose="020B0503030403020204" pitchFamily="34" charset="0"/>
              <a:ea typeface="Source Sans Pro" panose="020B0503030403020204" pitchFamily="34" charset="0"/>
            </a:rPr>
            <a:t>The importance of taking threats seriously and seeking help .</a:t>
          </a:r>
          <a:endParaRPr lang="en-US" sz="1700" dirty="0">
            <a:latin typeface="Source Sans Pro" panose="020B0503030403020204" pitchFamily="34" charset="0"/>
            <a:ea typeface="Source Sans Pro" panose="020B0503030403020204" pitchFamily="34" charset="0"/>
          </a:endParaRPr>
        </a:p>
      </dgm:t>
    </dgm:pt>
    <dgm:pt modelId="{5B40E064-FB2F-4D84-BDC1-6AC3FCFD33E8}" type="parTrans" cxnId="{A22536AC-546A-487D-AE8B-39E279AFF643}">
      <dgm:prSet/>
      <dgm:spPr/>
      <dgm:t>
        <a:bodyPr/>
        <a:lstStyle/>
        <a:p>
          <a:endParaRPr lang="en-US"/>
        </a:p>
      </dgm:t>
    </dgm:pt>
    <dgm:pt modelId="{70EA6F78-7BBE-4AD8-8A8B-B793AE053114}" type="sibTrans" cxnId="{A22536AC-546A-487D-AE8B-39E279AFF643}">
      <dgm:prSet/>
      <dgm:spPr/>
      <dgm:t>
        <a:bodyPr/>
        <a:lstStyle/>
        <a:p>
          <a:endParaRPr lang="en-US"/>
        </a:p>
      </dgm:t>
    </dgm:pt>
    <dgm:pt modelId="{DDAEEA9C-6D78-463C-A543-35539D0C06E7}" type="pres">
      <dgm:prSet presAssocID="{C7F51908-AC8C-4205-BEFB-DD51E4A51AC6}" presName="vert0" presStyleCnt="0">
        <dgm:presLayoutVars>
          <dgm:dir/>
          <dgm:animOne val="branch"/>
          <dgm:animLvl val="lvl"/>
        </dgm:presLayoutVars>
      </dgm:prSet>
      <dgm:spPr/>
    </dgm:pt>
    <dgm:pt modelId="{7B162722-6C18-4D31-83F9-B99408F4B603}" type="pres">
      <dgm:prSet presAssocID="{F460AD29-3229-4565-8E2E-3B230C392895}" presName="thickLine" presStyleLbl="alignNode1" presStyleIdx="0" presStyleCnt="4"/>
      <dgm:spPr/>
    </dgm:pt>
    <dgm:pt modelId="{A21E6B42-5484-437B-96F6-7484C68F59D6}" type="pres">
      <dgm:prSet presAssocID="{F460AD29-3229-4565-8E2E-3B230C392895}" presName="horz1" presStyleCnt="0"/>
      <dgm:spPr/>
    </dgm:pt>
    <dgm:pt modelId="{AD936DD1-1444-457B-B2AC-752D155ABB74}" type="pres">
      <dgm:prSet presAssocID="{F460AD29-3229-4565-8E2E-3B230C392895}" presName="tx1" presStyleLbl="revTx" presStyleIdx="0" presStyleCnt="4" custScaleY="76422"/>
      <dgm:spPr/>
    </dgm:pt>
    <dgm:pt modelId="{55D58AF0-8D19-46B0-AB1D-9BEF77F025DE}" type="pres">
      <dgm:prSet presAssocID="{F460AD29-3229-4565-8E2E-3B230C392895}" presName="vert1" presStyleCnt="0"/>
      <dgm:spPr/>
    </dgm:pt>
    <dgm:pt modelId="{B455C4B8-AAA1-4C6D-9698-E619F6F5F772}" type="pres">
      <dgm:prSet presAssocID="{6E3A0CF3-2287-46F0-82CB-382A60C3DA0D}" presName="thickLine" presStyleLbl="alignNode1" presStyleIdx="1" presStyleCnt="4"/>
      <dgm:spPr/>
    </dgm:pt>
    <dgm:pt modelId="{9BCC246C-3DA9-4CC0-8A62-4696041C6416}" type="pres">
      <dgm:prSet presAssocID="{6E3A0CF3-2287-46F0-82CB-382A60C3DA0D}" presName="horz1" presStyleCnt="0"/>
      <dgm:spPr/>
    </dgm:pt>
    <dgm:pt modelId="{42B237B2-6AA2-496E-A23E-B2C90EDF4981}" type="pres">
      <dgm:prSet presAssocID="{6E3A0CF3-2287-46F0-82CB-382A60C3DA0D}" presName="tx1" presStyleLbl="revTx" presStyleIdx="1" presStyleCnt="4" custScaleY="114614"/>
      <dgm:spPr/>
    </dgm:pt>
    <dgm:pt modelId="{3B31102B-4447-4148-A203-0EF2368F2AC4}" type="pres">
      <dgm:prSet presAssocID="{6E3A0CF3-2287-46F0-82CB-382A60C3DA0D}" presName="vert1" presStyleCnt="0"/>
      <dgm:spPr/>
    </dgm:pt>
    <dgm:pt modelId="{0593F1FD-CDC2-4C37-9FD2-04CC180279F0}" type="pres">
      <dgm:prSet presAssocID="{71F591DA-CE89-4C52-AED8-72C6D99EE52A}" presName="thickLine" presStyleLbl="alignNode1" presStyleIdx="2" presStyleCnt="4"/>
      <dgm:spPr/>
    </dgm:pt>
    <dgm:pt modelId="{203A026C-9C5D-4B77-9CAB-6704BDB19263}" type="pres">
      <dgm:prSet presAssocID="{71F591DA-CE89-4C52-AED8-72C6D99EE52A}" presName="horz1" presStyleCnt="0"/>
      <dgm:spPr/>
    </dgm:pt>
    <dgm:pt modelId="{750C7E00-FDFE-4C75-BBF7-FD0B98655CFD}" type="pres">
      <dgm:prSet presAssocID="{71F591DA-CE89-4C52-AED8-72C6D99EE52A}" presName="tx1" presStyleLbl="revTx" presStyleIdx="2" presStyleCnt="4" custScaleY="71967"/>
      <dgm:spPr/>
    </dgm:pt>
    <dgm:pt modelId="{6F59586A-D4CD-418F-932C-BB8C103A9279}" type="pres">
      <dgm:prSet presAssocID="{71F591DA-CE89-4C52-AED8-72C6D99EE52A}" presName="vert1" presStyleCnt="0"/>
      <dgm:spPr/>
    </dgm:pt>
    <dgm:pt modelId="{E7D51266-5D58-4F08-AC63-BCDD918C1EEC}" type="pres">
      <dgm:prSet presAssocID="{498B5688-19AF-4934-A13C-F620079BDD67}" presName="thickLine" presStyleLbl="alignNode1" presStyleIdx="3" presStyleCnt="4"/>
      <dgm:spPr/>
    </dgm:pt>
    <dgm:pt modelId="{FE34FD79-F171-4EBC-80EE-CFE35E97E195}" type="pres">
      <dgm:prSet presAssocID="{498B5688-19AF-4934-A13C-F620079BDD67}" presName="horz1" presStyleCnt="0"/>
      <dgm:spPr/>
    </dgm:pt>
    <dgm:pt modelId="{756BF2B4-98D6-4BF1-A8C4-765DA0609D0E}" type="pres">
      <dgm:prSet presAssocID="{498B5688-19AF-4934-A13C-F620079BDD67}" presName="tx1" presStyleLbl="revTx" presStyleIdx="3" presStyleCnt="4" custScaleY="47347"/>
      <dgm:spPr/>
    </dgm:pt>
    <dgm:pt modelId="{AE33D835-64D6-44C0-A1AF-D0E3FEDE4BB3}" type="pres">
      <dgm:prSet presAssocID="{498B5688-19AF-4934-A13C-F620079BDD67}" presName="vert1" presStyleCnt="0"/>
      <dgm:spPr/>
    </dgm:pt>
  </dgm:ptLst>
  <dgm:cxnLst>
    <dgm:cxn modelId="{8466F204-6668-426A-95BA-58266530396B}" type="presOf" srcId="{498B5688-19AF-4934-A13C-F620079BDD67}" destId="{756BF2B4-98D6-4BF1-A8C4-765DA0609D0E}" srcOrd="0" destOrd="0" presId="urn:microsoft.com/office/officeart/2008/layout/LinedList"/>
    <dgm:cxn modelId="{D09E3C65-7436-4880-AACB-E998FF7D478F}" type="presOf" srcId="{6E3A0CF3-2287-46F0-82CB-382A60C3DA0D}" destId="{42B237B2-6AA2-496E-A23E-B2C90EDF4981}" srcOrd="0" destOrd="0" presId="urn:microsoft.com/office/officeart/2008/layout/LinedList"/>
    <dgm:cxn modelId="{72C34349-0E8C-42CA-AEC1-4985330D0121}" type="presOf" srcId="{C7F51908-AC8C-4205-BEFB-DD51E4A51AC6}" destId="{DDAEEA9C-6D78-463C-A543-35539D0C06E7}" srcOrd="0" destOrd="0" presId="urn:microsoft.com/office/officeart/2008/layout/LinedList"/>
    <dgm:cxn modelId="{0E8B9155-2F09-48E0-A1E9-61E60FBC0CE4}" srcId="{C7F51908-AC8C-4205-BEFB-DD51E4A51AC6}" destId="{71F591DA-CE89-4C52-AED8-72C6D99EE52A}" srcOrd="2" destOrd="0" parTransId="{E62C2B2C-5E3A-41D2-B1A9-F719CC0AF1E4}" sibTransId="{09FA29CF-DE52-4A64-BEA1-98F54E41F184}"/>
    <dgm:cxn modelId="{1B669659-C9C5-4D91-8EF4-73AC2B2F9F7E}" srcId="{C7F51908-AC8C-4205-BEFB-DD51E4A51AC6}" destId="{F460AD29-3229-4565-8E2E-3B230C392895}" srcOrd="0" destOrd="0" parTransId="{560D51D7-42A2-41B1-9BE7-37358CCCB3F3}" sibTransId="{412B619D-39CF-47BB-B03A-D561DD32687B}"/>
    <dgm:cxn modelId="{89B3C38D-AC15-4D77-BC2D-786A71396B15}" type="presOf" srcId="{71F591DA-CE89-4C52-AED8-72C6D99EE52A}" destId="{750C7E00-FDFE-4C75-BBF7-FD0B98655CFD}" srcOrd="0" destOrd="0" presId="urn:microsoft.com/office/officeart/2008/layout/LinedList"/>
    <dgm:cxn modelId="{2789CC91-2349-4DDA-B930-BE871EB69B2C}" type="presOf" srcId="{F460AD29-3229-4565-8E2E-3B230C392895}" destId="{AD936DD1-1444-457B-B2AC-752D155ABB74}" srcOrd="0" destOrd="0" presId="urn:microsoft.com/office/officeart/2008/layout/LinedList"/>
    <dgm:cxn modelId="{A22536AC-546A-487D-AE8B-39E279AFF643}" srcId="{C7F51908-AC8C-4205-BEFB-DD51E4A51AC6}" destId="{498B5688-19AF-4934-A13C-F620079BDD67}" srcOrd="3" destOrd="0" parTransId="{5B40E064-FB2F-4D84-BDC1-6AC3FCFD33E8}" sibTransId="{70EA6F78-7BBE-4AD8-8A8B-B793AE053114}"/>
    <dgm:cxn modelId="{F66881AF-BA5B-4F51-9765-05CE2C291356}" srcId="{C7F51908-AC8C-4205-BEFB-DD51E4A51AC6}" destId="{6E3A0CF3-2287-46F0-82CB-382A60C3DA0D}" srcOrd="1" destOrd="0" parTransId="{340154B8-214C-49C0-A968-8DD65576FA37}" sibTransId="{0E094900-68B8-4125-B3CE-FA702DEEC54A}"/>
    <dgm:cxn modelId="{5F42D1D7-C566-407D-8816-9718BAC2AD2A}" type="presParOf" srcId="{DDAEEA9C-6D78-463C-A543-35539D0C06E7}" destId="{7B162722-6C18-4D31-83F9-B99408F4B603}" srcOrd="0" destOrd="0" presId="urn:microsoft.com/office/officeart/2008/layout/LinedList"/>
    <dgm:cxn modelId="{ED1EA67F-E73A-4369-BF35-1B0B82B4281B}" type="presParOf" srcId="{DDAEEA9C-6D78-463C-A543-35539D0C06E7}" destId="{A21E6B42-5484-437B-96F6-7484C68F59D6}" srcOrd="1" destOrd="0" presId="urn:microsoft.com/office/officeart/2008/layout/LinedList"/>
    <dgm:cxn modelId="{E5300BC3-A937-40E6-AEF7-4424ADC04099}" type="presParOf" srcId="{A21E6B42-5484-437B-96F6-7484C68F59D6}" destId="{AD936DD1-1444-457B-B2AC-752D155ABB74}" srcOrd="0" destOrd="0" presId="urn:microsoft.com/office/officeart/2008/layout/LinedList"/>
    <dgm:cxn modelId="{53FC51E1-AE77-499B-900F-6500D6FB9247}" type="presParOf" srcId="{A21E6B42-5484-437B-96F6-7484C68F59D6}" destId="{55D58AF0-8D19-46B0-AB1D-9BEF77F025DE}" srcOrd="1" destOrd="0" presId="urn:microsoft.com/office/officeart/2008/layout/LinedList"/>
    <dgm:cxn modelId="{A23AF504-8F53-4DE8-9C59-8C807DC3ADD6}" type="presParOf" srcId="{DDAEEA9C-6D78-463C-A543-35539D0C06E7}" destId="{B455C4B8-AAA1-4C6D-9698-E619F6F5F772}" srcOrd="2" destOrd="0" presId="urn:microsoft.com/office/officeart/2008/layout/LinedList"/>
    <dgm:cxn modelId="{73F82FF1-3CB2-467A-A8EF-2C17E8FFA1CF}" type="presParOf" srcId="{DDAEEA9C-6D78-463C-A543-35539D0C06E7}" destId="{9BCC246C-3DA9-4CC0-8A62-4696041C6416}" srcOrd="3" destOrd="0" presId="urn:microsoft.com/office/officeart/2008/layout/LinedList"/>
    <dgm:cxn modelId="{A36D8A4B-6843-4471-806D-6FB92C00B88C}" type="presParOf" srcId="{9BCC246C-3DA9-4CC0-8A62-4696041C6416}" destId="{42B237B2-6AA2-496E-A23E-B2C90EDF4981}" srcOrd="0" destOrd="0" presId="urn:microsoft.com/office/officeart/2008/layout/LinedList"/>
    <dgm:cxn modelId="{B9AD1344-D61F-477C-A1E8-0950F61FF3B1}" type="presParOf" srcId="{9BCC246C-3DA9-4CC0-8A62-4696041C6416}" destId="{3B31102B-4447-4148-A203-0EF2368F2AC4}" srcOrd="1" destOrd="0" presId="urn:microsoft.com/office/officeart/2008/layout/LinedList"/>
    <dgm:cxn modelId="{EE66E7B3-CD30-4C7E-A300-E2BC6F0FD2E9}" type="presParOf" srcId="{DDAEEA9C-6D78-463C-A543-35539D0C06E7}" destId="{0593F1FD-CDC2-4C37-9FD2-04CC180279F0}" srcOrd="4" destOrd="0" presId="urn:microsoft.com/office/officeart/2008/layout/LinedList"/>
    <dgm:cxn modelId="{E796AF25-2A36-4EF4-8063-BFB7F56AB728}" type="presParOf" srcId="{DDAEEA9C-6D78-463C-A543-35539D0C06E7}" destId="{203A026C-9C5D-4B77-9CAB-6704BDB19263}" srcOrd="5" destOrd="0" presId="urn:microsoft.com/office/officeart/2008/layout/LinedList"/>
    <dgm:cxn modelId="{96710643-4C3B-48F3-AA98-1B903D3E722A}" type="presParOf" srcId="{203A026C-9C5D-4B77-9CAB-6704BDB19263}" destId="{750C7E00-FDFE-4C75-BBF7-FD0B98655CFD}" srcOrd="0" destOrd="0" presId="urn:microsoft.com/office/officeart/2008/layout/LinedList"/>
    <dgm:cxn modelId="{368A230D-71C2-4510-A71B-D13CF11ADBAB}" type="presParOf" srcId="{203A026C-9C5D-4B77-9CAB-6704BDB19263}" destId="{6F59586A-D4CD-418F-932C-BB8C103A9279}" srcOrd="1" destOrd="0" presId="urn:microsoft.com/office/officeart/2008/layout/LinedList"/>
    <dgm:cxn modelId="{14A5EF87-11B9-49B7-B973-2A6A85B5250B}" type="presParOf" srcId="{DDAEEA9C-6D78-463C-A543-35539D0C06E7}" destId="{E7D51266-5D58-4F08-AC63-BCDD918C1EEC}" srcOrd="6" destOrd="0" presId="urn:microsoft.com/office/officeart/2008/layout/LinedList"/>
    <dgm:cxn modelId="{875321E3-2B49-4CCD-B028-59A4EC678604}" type="presParOf" srcId="{DDAEEA9C-6D78-463C-A543-35539D0C06E7}" destId="{FE34FD79-F171-4EBC-80EE-CFE35E97E195}" srcOrd="7" destOrd="0" presId="urn:microsoft.com/office/officeart/2008/layout/LinedList"/>
    <dgm:cxn modelId="{8101789C-CCAF-44DF-B01B-6BC5218553D5}" type="presParOf" srcId="{FE34FD79-F171-4EBC-80EE-CFE35E97E195}" destId="{756BF2B4-98D6-4BF1-A8C4-765DA0609D0E}" srcOrd="0" destOrd="0" presId="urn:microsoft.com/office/officeart/2008/layout/LinedList"/>
    <dgm:cxn modelId="{32218015-1A31-4CCF-835B-4E8CDE326C27}" type="presParOf" srcId="{FE34FD79-F171-4EBC-80EE-CFE35E97E195}" destId="{AE33D835-64D6-44C0-A1AF-D0E3FEDE4BB3}" srcOrd="1" destOrd="0" presId="urn:microsoft.com/office/officeart/2008/layout/Lin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618EA-D300-43B4-B1D3-E217A5D0DCE4}"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0311EB8C-EEB1-4556-9174-82CB15675F3A}">
      <dgm:prSet custT="1"/>
      <dgm:spPr>
        <a:solidFill>
          <a:srgbClr val="8865AB"/>
        </a:solidFill>
      </dgm:spPr>
      <dgm:t>
        <a:bodyPr/>
        <a:lstStyle/>
        <a:p>
          <a:r>
            <a:rPr lang="en-US" sz="1600" dirty="0">
              <a:latin typeface="Source Sans Pro" panose="020B0503030403020204" pitchFamily="34" charset="0"/>
              <a:ea typeface="Source Sans Pro" panose="020B0503030403020204" pitchFamily="34" charset="0"/>
            </a:rPr>
            <a:t>Getting the Word Out</a:t>
          </a:r>
        </a:p>
      </dgm:t>
    </dgm:pt>
    <dgm:pt modelId="{11AD75D3-D650-463F-A0EC-86D4F1CAF9DE}" type="parTrans" cxnId="{1A57201D-D0F6-4E4D-B1BC-E01E9B071DB7}">
      <dgm:prSet/>
      <dgm:spPr/>
      <dgm:t>
        <a:bodyPr/>
        <a:lstStyle/>
        <a:p>
          <a:endParaRPr lang="en-US"/>
        </a:p>
      </dgm:t>
    </dgm:pt>
    <dgm:pt modelId="{42638C58-B2BD-4B15-8DAD-2E579FA86EA3}" type="sibTrans" cxnId="{1A57201D-D0F6-4E4D-B1BC-E01E9B071DB7}">
      <dgm:prSet/>
      <dgm:spPr/>
      <dgm:t>
        <a:bodyPr/>
        <a:lstStyle/>
        <a:p>
          <a:endParaRPr lang="en-US"/>
        </a:p>
      </dgm:t>
    </dgm:pt>
    <dgm:pt modelId="{1263B2E4-3ADD-43E6-9BE6-70D52312FBEA}">
      <dgm:prSet custT="1"/>
      <dgm:spPr>
        <a:solidFill>
          <a:srgbClr val="63B563"/>
        </a:solidFill>
      </dgm:spPr>
      <dgm:t>
        <a:bodyPr/>
        <a:lstStyle/>
        <a:p>
          <a:r>
            <a:rPr lang="en-US" sz="1600" dirty="0">
              <a:latin typeface="Source Sans Pro" panose="020B0503030403020204" pitchFamily="34" charset="0"/>
              <a:ea typeface="Source Sans Pro" panose="020B0503030403020204" pitchFamily="34" charset="0"/>
            </a:rPr>
            <a:t>Connecting to Help</a:t>
          </a:r>
        </a:p>
      </dgm:t>
    </dgm:pt>
    <dgm:pt modelId="{D0933179-FB0E-4848-8CD3-AA15CDF0C9D4}" type="parTrans" cxnId="{26E0F248-43EB-46D4-A276-EE2C8DBB3F3D}">
      <dgm:prSet/>
      <dgm:spPr/>
      <dgm:t>
        <a:bodyPr/>
        <a:lstStyle/>
        <a:p>
          <a:endParaRPr lang="en-US"/>
        </a:p>
      </dgm:t>
    </dgm:pt>
    <dgm:pt modelId="{003E7A60-538A-4705-9ABA-0418E0317E43}" type="sibTrans" cxnId="{26E0F248-43EB-46D4-A276-EE2C8DBB3F3D}">
      <dgm:prSet/>
      <dgm:spPr/>
      <dgm:t>
        <a:bodyPr/>
        <a:lstStyle/>
        <a:p>
          <a:endParaRPr lang="en-US"/>
        </a:p>
      </dgm:t>
    </dgm:pt>
    <dgm:pt modelId="{ABFA4582-27FE-4AED-8D12-1370038D35C0}">
      <dgm:prSet custT="1"/>
      <dgm:spPr>
        <a:solidFill>
          <a:srgbClr val="F7A042"/>
        </a:solidFill>
      </dgm:spPr>
      <dgm:t>
        <a:bodyPr/>
        <a:lstStyle/>
        <a:p>
          <a:r>
            <a:rPr lang="en-US" sz="1600" dirty="0">
              <a:latin typeface="Source Sans Pro" panose="020B0503030403020204" pitchFamily="34" charset="0"/>
              <a:ea typeface="Source Sans Pro" panose="020B0503030403020204" pitchFamily="34" charset="0"/>
            </a:rPr>
            <a:t>Trusted Adults</a:t>
          </a:r>
        </a:p>
      </dgm:t>
    </dgm:pt>
    <dgm:pt modelId="{2B6FD292-D0BB-43B6-B257-CC14EDB2A39F}" type="parTrans" cxnId="{CE6F4BC8-E08F-46BD-A0CB-525E6E54467F}">
      <dgm:prSet/>
      <dgm:spPr/>
      <dgm:t>
        <a:bodyPr/>
        <a:lstStyle/>
        <a:p>
          <a:endParaRPr lang="en-US"/>
        </a:p>
      </dgm:t>
    </dgm:pt>
    <dgm:pt modelId="{3EA45268-7B19-4209-BC87-1A398B1C4CC8}" type="sibTrans" cxnId="{CE6F4BC8-E08F-46BD-A0CB-525E6E54467F}">
      <dgm:prSet/>
      <dgm:spPr/>
      <dgm:t>
        <a:bodyPr/>
        <a:lstStyle/>
        <a:p>
          <a:endParaRPr lang="en-US"/>
        </a:p>
      </dgm:t>
    </dgm:pt>
    <dgm:pt modelId="{91BBCADD-2772-42B9-AC86-DCF12734CFF9}">
      <dgm:prSet custT="1"/>
      <dgm:spPr>
        <a:solidFill>
          <a:srgbClr val="DD514E"/>
        </a:solidFill>
      </dgm:spPr>
      <dgm:t>
        <a:bodyPr/>
        <a:lstStyle/>
        <a:p>
          <a:r>
            <a:rPr lang="en-US" sz="1600" dirty="0">
              <a:latin typeface="Source Sans Pro" panose="020B0503030403020204" pitchFamily="34" charset="0"/>
              <a:ea typeface="Source Sans Pro" panose="020B0503030403020204" pitchFamily="34" charset="0"/>
            </a:rPr>
            <a:t>What Helps Me</a:t>
          </a:r>
        </a:p>
      </dgm:t>
    </dgm:pt>
    <dgm:pt modelId="{FD53A931-4E84-4022-9593-F52754447A02}" type="parTrans" cxnId="{4F1DADFC-5BB6-4F7E-8C12-6F5AA98D9EA2}">
      <dgm:prSet/>
      <dgm:spPr/>
      <dgm:t>
        <a:bodyPr/>
        <a:lstStyle/>
        <a:p>
          <a:endParaRPr lang="en-US"/>
        </a:p>
      </dgm:t>
    </dgm:pt>
    <dgm:pt modelId="{FEA47DF7-E656-4B40-958E-983F74B0B8A4}" type="sibTrans" cxnId="{4F1DADFC-5BB6-4F7E-8C12-6F5AA98D9EA2}">
      <dgm:prSet/>
      <dgm:spPr/>
      <dgm:t>
        <a:bodyPr/>
        <a:lstStyle/>
        <a:p>
          <a:endParaRPr lang="en-US"/>
        </a:p>
      </dgm:t>
    </dgm:pt>
    <dgm:pt modelId="{2D473938-3AC0-43FE-82D6-77C371D87B6A}" type="pres">
      <dgm:prSet presAssocID="{262618EA-D300-43B4-B1D3-E217A5D0DCE4}" presName="matrix" presStyleCnt="0">
        <dgm:presLayoutVars>
          <dgm:chMax val="1"/>
          <dgm:dir/>
          <dgm:resizeHandles val="exact"/>
        </dgm:presLayoutVars>
      </dgm:prSet>
      <dgm:spPr/>
    </dgm:pt>
    <dgm:pt modelId="{BBCF8CC7-8C52-4C2C-BA73-5D164AAD6F0F}" type="pres">
      <dgm:prSet presAssocID="{262618EA-D300-43B4-B1D3-E217A5D0DCE4}" presName="diamond" presStyleLbl="bgShp" presStyleIdx="0" presStyleCnt="1"/>
      <dgm:spPr>
        <a:solidFill>
          <a:srgbClr val="617178"/>
        </a:solidFill>
      </dgm:spPr>
    </dgm:pt>
    <dgm:pt modelId="{CA9A9A7F-7D15-4854-AA67-C00E08DC0636}" type="pres">
      <dgm:prSet presAssocID="{262618EA-D300-43B4-B1D3-E217A5D0DCE4}" presName="quad1" presStyleLbl="node1" presStyleIdx="0" presStyleCnt="4">
        <dgm:presLayoutVars>
          <dgm:chMax val="0"/>
          <dgm:chPref val="0"/>
          <dgm:bulletEnabled val="1"/>
        </dgm:presLayoutVars>
      </dgm:prSet>
      <dgm:spPr/>
    </dgm:pt>
    <dgm:pt modelId="{F912F2B5-5304-42CA-847F-4AB91D0FA879}" type="pres">
      <dgm:prSet presAssocID="{262618EA-D300-43B4-B1D3-E217A5D0DCE4}" presName="quad2" presStyleLbl="node1" presStyleIdx="1" presStyleCnt="4">
        <dgm:presLayoutVars>
          <dgm:chMax val="0"/>
          <dgm:chPref val="0"/>
          <dgm:bulletEnabled val="1"/>
        </dgm:presLayoutVars>
      </dgm:prSet>
      <dgm:spPr/>
    </dgm:pt>
    <dgm:pt modelId="{34F2B88B-4794-456C-9F28-47E56290157D}" type="pres">
      <dgm:prSet presAssocID="{262618EA-D300-43B4-B1D3-E217A5D0DCE4}" presName="quad3" presStyleLbl="node1" presStyleIdx="2" presStyleCnt="4">
        <dgm:presLayoutVars>
          <dgm:chMax val="0"/>
          <dgm:chPref val="0"/>
          <dgm:bulletEnabled val="1"/>
        </dgm:presLayoutVars>
      </dgm:prSet>
      <dgm:spPr/>
    </dgm:pt>
    <dgm:pt modelId="{CE178574-0051-4544-81EB-E2A15ECBBE3F}" type="pres">
      <dgm:prSet presAssocID="{262618EA-D300-43B4-B1D3-E217A5D0DCE4}" presName="quad4" presStyleLbl="node1" presStyleIdx="3" presStyleCnt="4">
        <dgm:presLayoutVars>
          <dgm:chMax val="0"/>
          <dgm:chPref val="0"/>
          <dgm:bulletEnabled val="1"/>
        </dgm:presLayoutVars>
      </dgm:prSet>
      <dgm:spPr/>
    </dgm:pt>
  </dgm:ptLst>
  <dgm:cxnLst>
    <dgm:cxn modelId="{1A57201D-D0F6-4E4D-B1BC-E01E9B071DB7}" srcId="{262618EA-D300-43B4-B1D3-E217A5D0DCE4}" destId="{0311EB8C-EEB1-4556-9174-82CB15675F3A}" srcOrd="0" destOrd="0" parTransId="{11AD75D3-D650-463F-A0EC-86D4F1CAF9DE}" sibTransId="{42638C58-B2BD-4B15-8DAD-2E579FA86EA3}"/>
    <dgm:cxn modelId="{73657E2E-34DA-41D4-A8B7-15EEA3E92863}" type="presOf" srcId="{1263B2E4-3ADD-43E6-9BE6-70D52312FBEA}" destId="{F912F2B5-5304-42CA-847F-4AB91D0FA879}" srcOrd="0" destOrd="0" presId="urn:microsoft.com/office/officeart/2005/8/layout/matrix3"/>
    <dgm:cxn modelId="{F844893D-E820-42A7-9160-84F39A339E6E}" type="presOf" srcId="{0311EB8C-EEB1-4556-9174-82CB15675F3A}" destId="{CA9A9A7F-7D15-4854-AA67-C00E08DC0636}" srcOrd="0" destOrd="0" presId="urn:microsoft.com/office/officeart/2005/8/layout/matrix3"/>
    <dgm:cxn modelId="{26E0F248-43EB-46D4-A276-EE2C8DBB3F3D}" srcId="{262618EA-D300-43B4-B1D3-E217A5D0DCE4}" destId="{1263B2E4-3ADD-43E6-9BE6-70D52312FBEA}" srcOrd="1" destOrd="0" parTransId="{D0933179-FB0E-4848-8CD3-AA15CDF0C9D4}" sibTransId="{003E7A60-538A-4705-9ABA-0418E0317E43}"/>
    <dgm:cxn modelId="{491D0C91-0381-426D-9197-B556EB129195}" type="presOf" srcId="{ABFA4582-27FE-4AED-8D12-1370038D35C0}" destId="{34F2B88B-4794-456C-9F28-47E56290157D}" srcOrd="0" destOrd="0" presId="urn:microsoft.com/office/officeart/2005/8/layout/matrix3"/>
    <dgm:cxn modelId="{7933E8B9-B6D7-4ACE-AD57-C36173ADE434}" type="presOf" srcId="{91BBCADD-2772-42B9-AC86-DCF12734CFF9}" destId="{CE178574-0051-4544-81EB-E2A15ECBBE3F}" srcOrd="0" destOrd="0" presId="urn:microsoft.com/office/officeart/2005/8/layout/matrix3"/>
    <dgm:cxn modelId="{CE6F4BC8-E08F-46BD-A0CB-525E6E54467F}" srcId="{262618EA-D300-43B4-B1D3-E217A5D0DCE4}" destId="{ABFA4582-27FE-4AED-8D12-1370038D35C0}" srcOrd="2" destOrd="0" parTransId="{2B6FD292-D0BB-43B6-B257-CC14EDB2A39F}" sibTransId="{3EA45268-7B19-4209-BC87-1A398B1C4CC8}"/>
    <dgm:cxn modelId="{4190E7E6-981A-41FA-BD6C-AD69E947F062}" type="presOf" srcId="{262618EA-D300-43B4-B1D3-E217A5D0DCE4}" destId="{2D473938-3AC0-43FE-82D6-77C371D87B6A}" srcOrd="0" destOrd="0" presId="urn:microsoft.com/office/officeart/2005/8/layout/matrix3"/>
    <dgm:cxn modelId="{4F1DADFC-5BB6-4F7E-8C12-6F5AA98D9EA2}" srcId="{262618EA-D300-43B4-B1D3-E217A5D0DCE4}" destId="{91BBCADD-2772-42B9-AC86-DCF12734CFF9}" srcOrd="3" destOrd="0" parTransId="{FD53A931-4E84-4022-9593-F52754447A02}" sibTransId="{FEA47DF7-E656-4B40-958E-983F74B0B8A4}"/>
    <dgm:cxn modelId="{42D08756-E136-4381-833F-5551455CF1D0}" type="presParOf" srcId="{2D473938-3AC0-43FE-82D6-77C371D87B6A}" destId="{BBCF8CC7-8C52-4C2C-BA73-5D164AAD6F0F}" srcOrd="0" destOrd="0" presId="urn:microsoft.com/office/officeart/2005/8/layout/matrix3"/>
    <dgm:cxn modelId="{D419024F-DADE-45E9-B868-7DB4D0DB9264}" type="presParOf" srcId="{2D473938-3AC0-43FE-82D6-77C371D87B6A}" destId="{CA9A9A7F-7D15-4854-AA67-C00E08DC0636}" srcOrd="1" destOrd="0" presId="urn:microsoft.com/office/officeart/2005/8/layout/matrix3"/>
    <dgm:cxn modelId="{C90960BD-41CA-4D03-9722-84764A6CEBD6}" type="presParOf" srcId="{2D473938-3AC0-43FE-82D6-77C371D87B6A}" destId="{F912F2B5-5304-42CA-847F-4AB91D0FA879}" srcOrd="2" destOrd="0" presId="urn:microsoft.com/office/officeart/2005/8/layout/matrix3"/>
    <dgm:cxn modelId="{301E177F-C1C3-4E0A-8605-6B78CADEC593}" type="presParOf" srcId="{2D473938-3AC0-43FE-82D6-77C371D87B6A}" destId="{34F2B88B-4794-456C-9F28-47E56290157D}" srcOrd="3" destOrd="0" presId="urn:microsoft.com/office/officeart/2005/8/layout/matrix3"/>
    <dgm:cxn modelId="{A06220D5-5F6F-49D7-B8AC-91E694EBEF07}" type="presParOf" srcId="{2D473938-3AC0-43FE-82D6-77C371D87B6A}" destId="{CE178574-0051-4544-81EB-E2A15ECBBE3F}" srcOrd="4" destOrd="0" presId="urn:microsoft.com/office/officeart/2005/8/layout/matrix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DBEB84-8818-40A3-A2E0-31556EEC26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639CF22-1B2E-42E1-B69B-92659C1A6D34}">
      <dgm:prSet/>
      <dgm:spPr>
        <a:solidFill>
          <a:srgbClr val="8865AB"/>
        </a:solidFill>
        <a:ln>
          <a:solidFill>
            <a:srgbClr val="617178"/>
          </a:solidFill>
        </a:ln>
      </dgm:spPr>
      <dgm:t>
        <a:bodyPr/>
        <a:lstStyle/>
        <a:p>
          <a:r>
            <a:rPr lang="en-US" dirty="0">
              <a:latin typeface="Source Sans Pro" panose="020B0503030403020204" pitchFamily="34" charset="0"/>
              <a:ea typeface="Source Sans Pro" panose="020B0503030403020204" pitchFamily="34" charset="0"/>
            </a:rPr>
            <a:t>About the SAVE Students Act, funding, or Sources of Strength Ohio:</a:t>
          </a:r>
        </a:p>
      </dgm:t>
    </dgm:pt>
    <dgm:pt modelId="{8A8C0310-A939-4E9C-9696-0291E9298DCF}" type="parTrans" cxnId="{99274141-C496-4039-8FA1-2D05BAC3D021}">
      <dgm:prSet/>
      <dgm:spPr/>
      <dgm:t>
        <a:bodyPr/>
        <a:lstStyle/>
        <a:p>
          <a:endParaRPr lang="en-US"/>
        </a:p>
      </dgm:t>
    </dgm:pt>
    <dgm:pt modelId="{C1A165B5-2FCE-4605-86FB-C000E47CCAF5}" type="sibTrans" cxnId="{99274141-C496-4039-8FA1-2D05BAC3D021}">
      <dgm:prSet/>
      <dgm:spPr/>
      <dgm:t>
        <a:bodyPr/>
        <a:lstStyle/>
        <a:p>
          <a:endParaRPr lang="en-US"/>
        </a:p>
      </dgm:t>
    </dgm:pt>
    <dgm:pt modelId="{7C8DAE33-FFEE-482A-B24B-BCDBE7DB0F84}">
      <dgm:prSet custT="1"/>
      <dgm:spPr>
        <a:solidFill>
          <a:srgbClr val="E4DCEC">
            <a:alpha val="89804"/>
          </a:srgbClr>
        </a:solidFill>
        <a:ln>
          <a:solidFill>
            <a:srgbClr val="617178">
              <a:alpha val="90000"/>
            </a:srgbClr>
          </a:solidFill>
        </a:ln>
      </dgm:spPr>
      <dgm:t>
        <a:bodyPr/>
        <a:lstStyle/>
        <a:p>
          <a:r>
            <a:rPr lang="en-US" sz="1800" dirty="0">
              <a:solidFill>
                <a:schemeClr val="tx1"/>
              </a:solidFill>
              <a:latin typeface="Source Sans Pro" panose="020B0503030403020204" pitchFamily="34" charset="0"/>
              <a:ea typeface="Source Sans Pro" panose="020B0503030403020204" pitchFamily="34" charset="0"/>
            </a:rPr>
            <a:t>Contact </a:t>
          </a:r>
          <a:r>
            <a:rPr lang="en-US" sz="18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info@sourcesofstrengthohio.org</a:t>
          </a:r>
          <a:endParaRPr lang="en-US" sz="1800" dirty="0">
            <a:solidFill>
              <a:schemeClr val="tx1"/>
            </a:solidFill>
            <a:latin typeface="Source Sans Pro" panose="020B0503030403020204" pitchFamily="34" charset="0"/>
            <a:ea typeface="Source Sans Pro" panose="020B0503030403020204" pitchFamily="34" charset="0"/>
          </a:endParaRPr>
        </a:p>
      </dgm:t>
    </dgm:pt>
    <dgm:pt modelId="{BDA8EEEC-F0A1-48EF-A480-EDA47611130C}" type="parTrans" cxnId="{04FF3374-932C-4B91-A2BF-733DE5417085}">
      <dgm:prSet/>
      <dgm:spPr/>
      <dgm:t>
        <a:bodyPr/>
        <a:lstStyle/>
        <a:p>
          <a:endParaRPr lang="en-US"/>
        </a:p>
      </dgm:t>
    </dgm:pt>
    <dgm:pt modelId="{7AF06452-3567-4509-8020-DF9B98FE2389}" type="sibTrans" cxnId="{04FF3374-932C-4B91-A2BF-733DE5417085}">
      <dgm:prSet/>
      <dgm:spPr/>
      <dgm:t>
        <a:bodyPr/>
        <a:lstStyle/>
        <a:p>
          <a:endParaRPr lang="en-US"/>
        </a:p>
      </dgm:t>
    </dgm:pt>
    <dgm:pt modelId="{ABB190EC-EF7D-4BF5-B5D6-9206B8BDFAE1}">
      <dgm:prSet/>
      <dgm:spPr>
        <a:solidFill>
          <a:srgbClr val="63B563"/>
        </a:solidFill>
        <a:ln>
          <a:solidFill>
            <a:srgbClr val="617178"/>
          </a:solidFill>
        </a:ln>
      </dgm:spPr>
      <dgm:t>
        <a:bodyPr/>
        <a:lstStyle/>
        <a:p>
          <a:r>
            <a:rPr lang="en-US" dirty="0"/>
            <a:t>About implementation, training, or technical assistance: </a:t>
          </a:r>
        </a:p>
      </dgm:t>
    </dgm:pt>
    <dgm:pt modelId="{A0F891B7-177A-4BAB-8B9E-07CF05D58280}" type="parTrans" cxnId="{ABD54E74-A07F-4E67-A240-BB3AE24EA2C5}">
      <dgm:prSet/>
      <dgm:spPr/>
      <dgm:t>
        <a:bodyPr/>
        <a:lstStyle/>
        <a:p>
          <a:endParaRPr lang="en-US"/>
        </a:p>
      </dgm:t>
    </dgm:pt>
    <dgm:pt modelId="{1556F594-CC2C-4031-90AC-B7433D0BA6CC}" type="sibTrans" cxnId="{ABD54E74-A07F-4E67-A240-BB3AE24EA2C5}">
      <dgm:prSet/>
      <dgm:spPr/>
      <dgm:t>
        <a:bodyPr/>
        <a:lstStyle/>
        <a:p>
          <a:endParaRPr lang="en-US"/>
        </a:p>
      </dgm:t>
    </dgm:pt>
    <dgm:pt modelId="{FE604231-8FD0-4A8F-AB2A-8F7968C74F6B}">
      <dgm:prSet custT="1"/>
      <dgm:spPr>
        <a:solidFill>
          <a:srgbClr val="E0F0E0">
            <a:alpha val="89804"/>
          </a:srgbClr>
        </a:solidFill>
        <a:ln>
          <a:solidFill>
            <a:srgbClr val="617178">
              <a:alpha val="90000"/>
            </a:srgbClr>
          </a:solidFill>
        </a:ln>
      </dgm:spPr>
      <dgm:t>
        <a:bodyPr/>
        <a:lstStyle/>
        <a:p>
          <a:r>
            <a:rPr lang="en-US" sz="1800" dirty="0"/>
            <a:t>Contact </a:t>
          </a:r>
          <a:r>
            <a:rPr lang="pl-PL" sz="1800" dirty="0"/>
            <a:t>Cody Sletten</a:t>
          </a:r>
          <a:r>
            <a:rPr lang="en-US" sz="1800" dirty="0"/>
            <a:t>, </a:t>
          </a:r>
          <a:r>
            <a:rPr lang="pl-PL" sz="18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cody@sourcesofstrength.org</a:t>
          </a:r>
          <a:r>
            <a:rPr lang="en-US" sz="1800" dirty="0">
              <a:solidFill>
                <a:schemeClr val="tx1"/>
              </a:solidFill>
            </a:rPr>
            <a:t> </a:t>
          </a:r>
        </a:p>
      </dgm:t>
    </dgm:pt>
    <dgm:pt modelId="{FEE78A92-1621-411E-BFE1-2E44848D9EC0}" type="parTrans" cxnId="{9ACE9508-E591-4DAB-986B-0087F5820365}">
      <dgm:prSet/>
      <dgm:spPr/>
      <dgm:t>
        <a:bodyPr/>
        <a:lstStyle/>
        <a:p>
          <a:endParaRPr lang="en-US"/>
        </a:p>
      </dgm:t>
    </dgm:pt>
    <dgm:pt modelId="{A8A91E17-9989-46D3-B147-C7E236B2D5EA}" type="sibTrans" cxnId="{9ACE9508-E591-4DAB-986B-0087F5820365}">
      <dgm:prSet/>
      <dgm:spPr/>
      <dgm:t>
        <a:bodyPr/>
        <a:lstStyle/>
        <a:p>
          <a:endParaRPr lang="en-US"/>
        </a:p>
      </dgm:t>
    </dgm:pt>
    <dgm:pt modelId="{114EAAE0-31B5-4C54-8FB5-C0ABAB293E89}">
      <dgm:prSet custT="1"/>
      <dgm:spPr>
        <a:solidFill>
          <a:srgbClr val="E0F0E0">
            <a:alpha val="89804"/>
          </a:srgbClr>
        </a:solidFill>
        <a:ln>
          <a:solidFill>
            <a:srgbClr val="617178">
              <a:alpha val="90000"/>
            </a:srgbClr>
          </a:solidFill>
        </a:ln>
      </dgm:spPr>
      <dgm:t>
        <a:bodyPr/>
        <a:lstStyle/>
        <a:p>
          <a:r>
            <a:rPr lang="en-US" sz="1800" dirty="0"/>
            <a:t>Or reach out to the community of Trainers and Adult Advisors in the Sources Slack Channel</a:t>
          </a:r>
        </a:p>
      </dgm:t>
    </dgm:pt>
    <dgm:pt modelId="{311B2E60-90D6-4D39-B8E2-73EBB2D6F2CC}" type="parTrans" cxnId="{5D1AA56D-05BD-4DAE-AB45-6E9384D75148}">
      <dgm:prSet/>
      <dgm:spPr/>
      <dgm:t>
        <a:bodyPr/>
        <a:lstStyle/>
        <a:p>
          <a:endParaRPr lang="en-US"/>
        </a:p>
      </dgm:t>
    </dgm:pt>
    <dgm:pt modelId="{2EB733DF-23C9-4A6D-B3FB-3CF00D65CDB6}" type="sibTrans" cxnId="{5D1AA56D-05BD-4DAE-AB45-6E9384D75148}">
      <dgm:prSet/>
      <dgm:spPr/>
      <dgm:t>
        <a:bodyPr/>
        <a:lstStyle/>
        <a:p>
          <a:endParaRPr lang="en-US"/>
        </a:p>
      </dgm:t>
    </dgm:pt>
    <dgm:pt modelId="{984EC65B-6406-409B-8178-AA85FCEB1129}" type="pres">
      <dgm:prSet presAssocID="{F8DBEB84-8818-40A3-A2E0-31556EEC26C0}" presName="Name0" presStyleCnt="0">
        <dgm:presLayoutVars>
          <dgm:dir/>
          <dgm:animLvl val="lvl"/>
          <dgm:resizeHandles val="exact"/>
        </dgm:presLayoutVars>
      </dgm:prSet>
      <dgm:spPr/>
    </dgm:pt>
    <dgm:pt modelId="{055CF5C4-0F0D-44B5-9AB8-5EE348BD99DF}" type="pres">
      <dgm:prSet presAssocID="{0639CF22-1B2E-42E1-B69B-92659C1A6D34}" presName="linNode" presStyleCnt="0"/>
      <dgm:spPr/>
    </dgm:pt>
    <dgm:pt modelId="{15D20C4F-320D-4FAC-B750-67D78CA4F93E}" type="pres">
      <dgm:prSet presAssocID="{0639CF22-1B2E-42E1-B69B-92659C1A6D34}" presName="parentText" presStyleLbl="node1" presStyleIdx="0" presStyleCnt="2">
        <dgm:presLayoutVars>
          <dgm:chMax val="1"/>
          <dgm:bulletEnabled val="1"/>
        </dgm:presLayoutVars>
      </dgm:prSet>
      <dgm:spPr/>
    </dgm:pt>
    <dgm:pt modelId="{5CDD8D94-D5B6-4523-86C9-E78FBA491F2A}" type="pres">
      <dgm:prSet presAssocID="{0639CF22-1B2E-42E1-B69B-92659C1A6D34}" presName="descendantText" presStyleLbl="alignAccFollowNode1" presStyleIdx="0" presStyleCnt="2">
        <dgm:presLayoutVars>
          <dgm:bulletEnabled val="1"/>
        </dgm:presLayoutVars>
      </dgm:prSet>
      <dgm:spPr/>
    </dgm:pt>
    <dgm:pt modelId="{3B6AB953-8F74-4862-AB9B-3486A0167A3C}" type="pres">
      <dgm:prSet presAssocID="{C1A165B5-2FCE-4605-86FB-C000E47CCAF5}" presName="sp" presStyleCnt="0"/>
      <dgm:spPr/>
    </dgm:pt>
    <dgm:pt modelId="{EA1CC506-55E3-476A-BAAA-080399DB9594}" type="pres">
      <dgm:prSet presAssocID="{ABB190EC-EF7D-4BF5-B5D6-9206B8BDFAE1}" presName="linNode" presStyleCnt="0"/>
      <dgm:spPr/>
    </dgm:pt>
    <dgm:pt modelId="{6C33E982-CB6E-4196-85E0-DA9C14B569F3}" type="pres">
      <dgm:prSet presAssocID="{ABB190EC-EF7D-4BF5-B5D6-9206B8BDFAE1}" presName="parentText" presStyleLbl="node1" presStyleIdx="1" presStyleCnt="2">
        <dgm:presLayoutVars>
          <dgm:chMax val="1"/>
          <dgm:bulletEnabled val="1"/>
        </dgm:presLayoutVars>
      </dgm:prSet>
      <dgm:spPr/>
    </dgm:pt>
    <dgm:pt modelId="{45A21EE3-19DD-44C6-8377-7CFBC9023521}" type="pres">
      <dgm:prSet presAssocID="{ABB190EC-EF7D-4BF5-B5D6-9206B8BDFAE1}" presName="descendantText" presStyleLbl="alignAccFollowNode1" presStyleIdx="1" presStyleCnt="2">
        <dgm:presLayoutVars>
          <dgm:bulletEnabled val="1"/>
        </dgm:presLayoutVars>
      </dgm:prSet>
      <dgm:spPr/>
    </dgm:pt>
  </dgm:ptLst>
  <dgm:cxnLst>
    <dgm:cxn modelId="{9ACE9508-E591-4DAB-986B-0087F5820365}" srcId="{ABB190EC-EF7D-4BF5-B5D6-9206B8BDFAE1}" destId="{FE604231-8FD0-4A8F-AB2A-8F7968C74F6B}" srcOrd="0" destOrd="0" parTransId="{FEE78A92-1621-411E-BFE1-2E44848D9EC0}" sibTransId="{A8A91E17-9989-46D3-B147-C7E236B2D5EA}"/>
    <dgm:cxn modelId="{99274141-C496-4039-8FA1-2D05BAC3D021}" srcId="{F8DBEB84-8818-40A3-A2E0-31556EEC26C0}" destId="{0639CF22-1B2E-42E1-B69B-92659C1A6D34}" srcOrd="0" destOrd="0" parTransId="{8A8C0310-A939-4E9C-9696-0291E9298DCF}" sibTransId="{C1A165B5-2FCE-4605-86FB-C000E47CCAF5}"/>
    <dgm:cxn modelId="{5009436A-A7A0-40C1-8511-DD06BD859732}" type="presOf" srcId="{F8DBEB84-8818-40A3-A2E0-31556EEC26C0}" destId="{984EC65B-6406-409B-8178-AA85FCEB1129}" srcOrd="0" destOrd="0" presId="urn:microsoft.com/office/officeart/2005/8/layout/vList5"/>
    <dgm:cxn modelId="{5D1AA56D-05BD-4DAE-AB45-6E9384D75148}" srcId="{ABB190EC-EF7D-4BF5-B5D6-9206B8BDFAE1}" destId="{114EAAE0-31B5-4C54-8FB5-C0ABAB293E89}" srcOrd="1" destOrd="0" parTransId="{311B2E60-90D6-4D39-B8E2-73EBB2D6F2CC}" sibTransId="{2EB733DF-23C9-4A6D-B3FB-3CF00D65CDB6}"/>
    <dgm:cxn modelId="{04FF3374-932C-4B91-A2BF-733DE5417085}" srcId="{0639CF22-1B2E-42E1-B69B-92659C1A6D34}" destId="{7C8DAE33-FFEE-482A-B24B-BCDBE7DB0F84}" srcOrd="0" destOrd="0" parTransId="{BDA8EEEC-F0A1-48EF-A480-EDA47611130C}" sibTransId="{7AF06452-3567-4509-8020-DF9B98FE2389}"/>
    <dgm:cxn modelId="{ABD54E74-A07F-4E67-A240-BB3AE24EA2C5}" srcId="{F8DBEB84-8818-40A3-A2E0-31556EEC26C0}" destId="{ABB190EC-EF7D-4BF5-B5D6-9206B8BDFAE1}" srcOrd="1" destOrd="0" parTransId="{A0F891B7-177A-4BAB-8B9E-07CF05D58280}" sibTransId="{1556F594-CC2C-4031-90AC-B7433D0BA6CC}"/>
    <dgm:cxn modelId="{40952C92-6FB7-450A-ACAA-633F2D1165AB}" type="presOf" srcId="{ABB190EC-EF7D-4BF5-B5D6-9206B8BDFAE1}" destId="{6C33E982-CB6E-4196-85E0-DA9C14B569F3}" srcOrd="0" destOrd="0" presId="urn:microsoft.com/office/officeart/2005/8/layout/vList5"/>
    <dgm:cxn modelId="{992801AA-C15B-4886-A30A-5923ECD40E23}" type="presOf" srcId="{0639CF22-1B2E-42E1-B69B-92659C1A6D34}" destId="{15D20C4F-320D-4FAC-B750-67D78CA4F93E}" srcOrd="0" destOrd="0" presId="urn:microsoft.com/office/officeart/2005/8/layout/vList5"/>
    <dgm:cxn modelId="{CB05D0AE-DC8D-45AC-B620-B55AE7995202}" type="presOf" srcId="{114EAAE0-31B5-4C54-8FB5-C0ABAB293E89}" destId="{45A21EE3-19DD-44C6-8377-7CFBC9023521}" srcOrd="0" destOrd="1" presId="urn:microsoft.com/office/officeart/2005/8/layout/vList5"/>
    <dgm:cxn modelId="{3F6F32E9-BC74-480F-B8FF-10EBC3A6FD98}" type="presOf" srcId="{7C8DAE33-FFEE-482A-B24B-BCDBE7DB0F84}" destId="{5CDD8D94-D5B6-4523-86C9-E78FBA491F2A}" srcOrd="0" destOrd="0" presId="urn:microsoft.com/office/officeart/2005/8/layout/vList5"/>
    <dgm:cxn modelId="{0EB5FFF5-64C0-4064-819D-CF96CE0527C4}" type="presOf" srcId="{FE604231-8FD0-4A8F-AB2A-8F7968C74F6B}" destId="{45A21EE3-19DD-44C6-8377-7CFBC9023521}" srcOrd="0" destOrd="0" presId="urn:microsoft.com/office/officeart/2005/8/layout/vList5"/>
    <dgm:cxn modelId="{FBDFC2FD-13D4-4A86-BFE6-2AA8E2C8B7F3}" type="presParOf" srcId="{984EC65B-6406-409B-8178-AA85FCEB1129}" destId="{055CF5C4-0F0D-44B5-9AB8-5EE348BD99DF}" srcOrd="0" destOrd="0" presId="urn:microsoft.com/office/officeart/2005/8/layout/vList5"/>
    <dgm:cxn modelId="{22087BCE-483D-4A74-98E4-704F1D7E9359}" type="presParOf" srcId="{055CF5C4-0F0D-44B5-9AB8-5EE348BD99DF}" destId="{15D20C4F-320D-4FAC-B750-67D78CA4F93E}" srcOrd="0" destOrd="0" presId="urn:microsoft.com/office/officeart/2005/8/layout/vList5"/>
    <dgm:cxn modelId="{70B45EA6-5BCD-4F21-A9E1-2A5E32596AB5}" type="presParOf" srcId="{055CF5C4-0F0D-44B5-9AB8-5EE348BD99DF}" destId="{5CDD8D94-D5B6-4523-86C9-E78FBA491F2A}" srcOrd="1" destOrd="0" presId="urn:microsoft.com/office/officeart/2005/8/layout/vList5"/>
    <dgm:cxn modelId="{BBA4497D-F8BD-4B6C-ADC5-4EEF86F2E0F8}" type="presParOf" srcId="{984EC65B-6406-409B-8178-AA85FCEB1129}" destId="{3B6AB953-8F74-4862-AB9B-3486A0167A3C}" srcOrd="1" destOrd="0" presId="urn:microsoft.com/office/officeart/2005/8/layout/vList5"/>
    <dgm:cxn modelId="{0666A330-4274-4B6B-A329-F6BF33071F65}" type="presParOf" srcId="{984EC65B-6406-409B-8178-AA85FCEB1129}" destId="{EA1CC506-55E3-476A-BAAA-080399DB9594}" srcOrd="2" destOrd="0" presId="urn:microsoft.com/office/officeart/2005/8/layout/vList5"/>
    <dgm:cxn modelId="{03BC2BB5-23A4-47E6-9D85-E96113CA4094}" type="presParOf" srcId="{EA1CC506-55E3-476A-BAAA-080399DB9594}" destId="{6C33E982-CB6E-4196-85E0-DA9C14B569F3}" srcOrd="0" destOrd="0" presId="urn:microsoft.com/office/officeart/2005/8/layout/vList5"/>
    <dgm:cxn modelId="{20BAE52E-CA76-4297-B2A0-1FF4F3D1EED9}" type="presParOf" srcId="{EA1CC506-55E3-476A-BAAA-080399DB9594}" destId="{45A21EE3-19DD-44C6-8377-7CFBC90235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C2C97-8C3A-4681-97A1-FADEE0BDFFFF}">
      <dsp:nvSpPr>
        <dsp:cNvPr id="0" name=""/>
        <dsp:cNvSpPr/>
      </dsp:nvSpPr>
      <dsp:spPr>
        <a:xfrm rot="10800000">
          <a:off x="1908165" y="839851"/>
          <a:ext cx="5802058" cy="732202"/>
        </a:xfrm>
        <a:prstGeom prst="homePlate">
          <a:avLst/>
        </a:prstGeom>
        <a:solidFill>
          <a:srgbClr val="48BB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090"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Must be </a:t>
          </a:r>
          <a:r>
            <a:rPr lang="en-US" sz="2800" b="1" kern="1200" dirty="0">
              <a:latin typeface="Source Sans Pro" panose="020B0503030403020204" pitchFamily="34" charset="0"/>
              <a:ea typeface="Source Sans Pro" panose="020B0503030403020204" pitchFamily="34" charset="0"/>
            </a:rPr>
            <a:t>evidence-based</a:t>
          </a:r>
        </a:p>
      </dsp:txBody>
      <dsp:txXfrm rot="10800000">
        <a:off x="2091215" y="839851"/>
        <a:ext cx="5619008" cy="732202"/>
      </dsp:txXfrm>
    </dsp:sp>
    <dsp:sp modelId="{E88C841D-59EC-41BB-941F-EFCBB431771B}">
      <dsp:nvSpPr>
        <dsp:cNvPr id="0" name=""/>
        <dsp:cNvSpPr/>
      </dsp:nvSpPr>
      <dsp:spPr>
        <a:xfrm>
          <a:off x="566965" y="135060"/>
          <a:ext cx="1755417" cy="1755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bg1"/>
          </a:solidFill>
          <a:prstDash val="solid"/>
        </a:ln>
        <a:effectLst/>
      </dsp:spPr>
      <dsp:style>
        <a:lnRef idx="2">
          <a:schemeClr val="accent3"/>
        </a:lnRef>
        <a:fillRef idx="1">
          <a:schemeClr val="lt1"/>
        </a:fillRef>
        <a:effectRef idx="0">
          <a:schemeClr val="accent3"/>
        </a:effectRef>
        <a:fontRef idx="minor">
          <a:schemeClr val="dk1"/>
        </a:fontRef>
      </dsp:style>
    </dsp:sp>
    <dsp:sp modelId="{152B1DD7-689A-465F-8BB3-E022FB8CC0BF}">
      <dsp:nvSpPr>
        <dsp:cNvPr id="0" name=""/>
        <dsp:cNvSpPr/>
      </dsp:nvSpPr>
      <dsp:spPr>
        <a:xfrm rot="10800000">
          <a:off x="1900275" y="2358792"/>
          <a:ext cx="5802058" cy="733220"/>
        </a:xfrm>
        <a:prstGeom prst="homePlate">
          <a:avLst/>
        </a:prstGeom>
        <a:solidFill>
          <a:srgbClr val="48BB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090"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Must cover </a:t>
          </a:r>
          <a:r>
            <a:rPr lang="en-US" sz="2800" b="1" kern="1200" dirty="0">
              <a:latin typeface="Source Sans Pro" panose="020B0503030403020204" pitchFamily="34" charset="0"/>
              <a:ea typeface="Source Sans Pro" panose="020B0503030403020204" pitchFamily="34" charset="0"/>
            </a:rPr>
            <a:t>specific content</a:t>
          </a:r>
        </a:p>
      </dsp:txBody>
      <dsp:txXfrm rot="10800000">
        <a:off x="2083580" y="2358792"/>
        <a:ext cx="5618753" cy="733220"/>
      </dsp:txXfrm>
    </dsp:sp>
    <dsp:sp modelId="{6896BE47-E27D-4C9D-98C0-B84DFE773ED0}">
      <dsp:nvSpPr>
        <dsp:cNvPr id="0" name=""/>
        <dsp:cNvSpPr/>
      </dsp:nvSpPr>
      <dsp:spPr>
        <a:xfrm>
          <a:off x="546321" y="1999045"/>
          <a:ext cx="1755417" cy="175541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CD672-60AB-43F0-AC61-80C13775F096}">
      <dsp:nvSpPr>
        <dsp:cNvPr id="0" name=""/>
        <dsp:cNvSpPr/>
      </dsp:nvSpPr>
      <dsp:spPr>
        <a:xfrm>
          <a:off x="0" y="36569"/>
          <a:ext cx="7886700" cy="892800"/>
        </a:xfrm>
        <a:prstGeom prst="rect">
          <a:avLst/>
        </a:prstGeom>
        <a:solidFill>
          <a:srgbClr val="F7A042"/>
        </a:solidFill>
        <a:ln w="25400" cap="flat" cmpd="sng" algn="ctr">
          <a:solidFill>
            <a:srgbClr val="F7A04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i="1" kern="1200" baseline="0" dirty="0">
              <a:latin typeface="Source Sans Pro" panose="020B0503030403020204" pitchFamily="34" charset="0"/>
              <a:ea typeface="Source Sans Pro" panose="020B0503030403020204" pitchFamily="34" charset="0"/>
            </a:rPr>
            <a:t>How to instruct school personnel to identify the signs and symptoms of depression, suicide, and self-harm in students.</a:t>
          </a:r>
          <a:endParaRPr lang="en-US" sz="2400" i="1" kern="1200" dirty="0">
            <a:latin typeface="Source Sans Pro" panose="020B0503030403020204" pitchFamily="34" charset="0"/>
            <a:ea typeface="Source Sans Pro" panose="020B0503030403020204" pitchFamily="34" charset="0"/>
          </a:endParaRPr>
        </a:p>
      </dsp:txBody>
      <dsp:txXfrm>
        <a:off x="0" y="36569"/>
        <a:ext cx="7886700" cy="892800"/>
      </dsp:txXfrm>
    </dsp:sp>
    <dsp:sp modelId="{53A72C68-F559-4005-81F9-76820A2470EB}">
      <dsp:nvSpPr>
        <dsp:cNvPr id="0" name=""/>
        <dsp:cNvSpPr/>
      </dsp:nvSpPr>
      <dsp:spPr>
        <a:xfrm>
          <a:off x="0" y="929369"/>
          <a:ext cx="7886700" cy="2297565"/>
        </a:xfrm>
        <a:prstGeom prst="rect">
          <a:avLst/>
        </a:prstGeom>
        <a:noFill/>
        <a:ln w="25400" cap="flat" cmpd="sng" algn="ctr">
          <a:solidFill>
            <a:srgbClr val="F7A042">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ts val="800"/>
            </a:spcAft>
            <a:buChar char="•"/>
          </a:pPr>
          <a:r>
            <a:rPr lang="en-US" sz="3100" kern="1200" dirty="0">
              <a:latin typeface="Source Sans Pro" panose="020B0503030403020204" pitchFamily="34" charset="0"/>
              <a:ea typeface="Source Sans Pro" panose="020B0503030403020204" pitchFamily="34" charset="0"/>
            </a:rPr>
            <a:t>Review plans for bi-annual staff suicide prevention training</a:t>
          </a:r>
        </a:p>
        <a:p>
          <a:pPr marL="285750" lvl="1" indent="-285750" algn="l" defTabSz="1377950">
            <a:lnSpc>
              <a:spcPct val="90000"/>
            </a:lnSpc>
            <a:spcBef>
              <a:spcPct val="0"/>
            </a:spcBef>
            <a:spcAft>
              <a:spcPts val="800"/>
            </a:spcAft>
            <a:buChar char="•"/>
          </a:pPr>
          <a:r>
            <a:rPr lang="en-US" sz="3100" kern="1200" dirty="0">
              <a:latin typeface="Source Sans Pro" panose="020B0503030403020204" pitchFamily="34" charset="0"/>
              <a:ea typeface="Source Sans Pro" panose="020B0503030403020204" pitchFamily="34" charset="0"/>
            </a:rPr>
            <a:t>Consider options for sharing with the rest of the staff</a:t>
          </a:r>
        </a:p>
      </dsp:txBody>
      <dsp:txXfrm>
        <a:off x="0" y="929369"/>
        <a:ext cx="7886700" cy="2297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CD672-60AB-43F0-AC61-80C13775F096}">
      <dsp:nvSpPr>
        <dsp:cNvPr id="0" name=""/>
        <dsp:cNvSpPr/>
      </dsp:nvSpPr>
      <dsp:spPr>
        <a:xfrm>
          <a:off x="0" y="8577"/>
          <a:ext cx="5968972" cy="1050497"/>
        </a:xfrm>
        <a:prstGeom prst="rect">
          <a:avLst/>
        </a:prstGeom>
        <a:solidFill>
          <a:srgbClr val="F7DA64"/>
        </a:solidFill>
        <a:ln w="25400" cap="flat" cmpd="sng" algn="ctr">
          <a:solidFill>
            <a:srgbClr val="F7DA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1" kern="1200" baseline="0" dirty="0">
              <a:solidFill>
                <a:schemeClr val="tx1"/>
              </a:solidFill>
              <a:latin typeface="Source Sans Pro" panose="020B0503030403020204" pitchFamily="34" charset="0"/>
              <a:ea typeface="Source Sans Pro" panose="020B0503030403020204" pitchFamily="34" charset="0"/>
            </a:rPr>
            <a:t>How to identify appropriate mental health services within schools and larger communities and when and how to refer youth and their families to those services.</a:t>
          </a:r>
          <a:endParaRPr lang="en-US" sz="2000" i="1" kern="1200" dirty="0">
            <a:solidFill>
              <a:schemeClr val="tx1"/>
            </a:solidFill>
            <a:latin typeface="Source Sans Pro" panose="020B0503030403020204" pitchFamily="34" charset="0"/>
            <a:ea typeface="Source Sans Pro" panose="020B0503030403020204" pitchFamily="34" charset="0"/>
          </a:endParaRPr>
        </a:p>
      </dsp:txBody>
      <dsp:txXfrm>
        <a:off x="0" y="8577"/>
        <a:ext cx="5968972" cy="1050497"/>
      </dsp:txXfrm>
    </dsp:sp>
    <dsp:sp modelId="{53A72C68-F559-4005-81F9-76820A2470EB}">
      <dsp:nvSpPr>
        <dsp:cNvPr id="0" name=""/>
        <dsp:cNvSpPr/>
      </dsp:nvSpPr>
      <dsp:spPr>
        <a:xfrm>
          <a:off x="0" y="1059075"/>
          <a:ext cx="5968972" cy="2248155"/>
        </a:xfrm>
        <a:prstGeom prst="rect">
          <a:avLst/>
        </a:prstGeom>
        <a:noFill/>
        <a:ln w="25400" cap="flat" cmpd="sng" algn="ctr">
          <a:solidFill>
            <a:srgbClr val="F7DA6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800"/>
            </a:spcAft>
            <a:buChar char="•"/>
          </a:pPr>
          <a:r>
            <a:rPr lang="en-US" sz="2100" kern="1200" dirty="0">
              <a:latin typeface="Source Sans Pro" panose="020B0503030403020204" pitchFamily="34" charset="0"/>
              <a:ea typeface="Source Sans Pro" panose="020B0503030403020204" pitchFamily="34" charset="0"/>
            </a:rPr>
            <a:t>Suicide intervention protocol</a:t>
          </a:r>
        </a:p>
        <a:p>
          <a:pPr marL="228600" lvl="1" indent="-228600" algn="l" defTabSz="933450">
            <a:lnSpc>
              <a:spcPct val="90000"/>
            </a:lnSpc>
            <a:spcBef>
              <a:spcPct val="0"/>
            </a:spcBef>
            <a:spcAft>
              <a:spcPts val="800"/>
            </a:spcAft>
            <a:buChar char="•"/>
          </a:pPr>
          <a:r>
            <a:rPr lang="en-US" sz="2100" kern="1200" dirty="0">
              <a:latin typeface="Source Sans Pro" panose="020B0503030403020204" pitchFamily="34" charset="0"/>
              <a:ea typeface="Source Sans Pro" panose="020B0503030403020204" pitchFamily="34" charset="0"/>
            </a:rPr>
            <a:t>Local mental health services available? </a:t>
          </a:r>
        </a:p>
        <a:p>
          <a:pPr marL="457200" lvl="2" indent="-228600" algn="l" defTabSz="933450">
            <a:lnSpc>
              <a:spcPct val="90000"/>
            </a:lnSpc>
            <a:spcBef>
              <a:spcPct val="0"/>
            </a:spcBef>
            <a:spcAft>
              <a:spcPts val="800"/>
            </a:spcAft>
            <a:buChar char="•"/>
          </a:pPr>
          <a:r>
            <a:rPr lang="en-US" sz="2100" kern="1200" dirty="0">
              <a:latin typeface="Source Sans Pro" panose="020B0503030403020204" pitchFamily="34" charset="0"/>
              <a:ea typeface="Source Sans Pro" panose="020B0503030403020204" pitchFamily="34" charset="0"/>
            </a:rPr>
            <a:t>School counselor?</a:t>
          </a:r>
        </a:p>
        <a:p>
          <a:pPr marL="457200" lvl="2" indent="-228600" algn="l" defTabSz="933450">
            <a:lnSpc>
              <a:spcPct val="90000"/>
            </a:lnSpc>
            <a:spcBef>
              <a:spcPct val="0"/>
            </a:spcBef>
            <a:spcAft>
              <a:spcPts val="800"/>
            </a:spcAft>
            <a:buChar char="•"/>
          </a:pPr>
          <a:r>
            <a:rPr lang="en-US" sz="2100" kern="1200" dirty="0">
              <a:latin typeface="Source Sans Pro" panose="020B0503030403020204" pitchFamily="34" charset="0"/>
              <a:ea typeface="Source Sans Pro" panose="020B0503030403020204" pitchFamily="34" charset="0"/>
            </a:rPr>
            <a:t>Contracted mental health clinician?</a:t>
          </a:r>
        </a:p>
        <a:p>
          <a:pPr marL="457200" lvl="2" indent="-228600" algn="l" defTabSz="933450">
            <a:lnSpc>
              <a:spcPct val="90000"/>
            </a:lnSpc>
            <a:spcBef>
              <a:spcPct val="0"/>
            </a:spcBef>
            <a:spcAft>
              <a:spcPts val="800"/>
            </a:spcAft>
            <a:buChar char="•"/>
          </a:pPr>
          <a:r>
            <a:rPr lang="en-US" sz="2100" kern="1200" dirty="0">
              <a:latin typeface="Source Sans Pro" panose="020B0503030403020204" pitchFamily="34" charset="0"/>
              <a:ea typeface="Source Sans Pro" panose="020B0503030403020204" pitchFamily="34" charset="0"/>
            </a:rPr>
            <a:t>Crisis text line? </a:t>
          </a:r>
        </a:p>
      </dsp:txBody>
      <dsp:txXfrm>
        <a:off x="0" y="1059075"/>
        <a:ext cx="5968972" cy="2248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62722-6C18-4D31-83F9-B99408F4B603}">
      <dsp:nvSpPr>
        <dsp:cNvPr id="0" name=""/>
        <dsp:cNvSpPr/>
      </dsp:nvSpPr>
      <dsp:spPr>
        <a:xfrm>
          <a:off x="0" y="2554"/>
          <a:ext cx="41433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36DD1-1444-457B-B2AC-752D155ABB74}">
      <dsp:nvSpPr>
        <dsp:cNvPr id="0" name=""/>
        <dsp:cNvSpPr/>
      </dsp:nvSpPr>
      <dsp:spPr>
        <a:xfrm>
          <a:off x="0" y="2554"/>
          <a:ext cx="4143375" cy="921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1" kern="1200" baseline="0" dirty="0">
              <a:latin typeface="Source Sans Pro" panose="020B0503030403020204" pitchFamily="34" charset="0"/>
              <a:ea typeface="Source Sans Pro" panose="020B0503030403020204" pitchFamily="34" charset="0"/>
            </a:rPr>
            <a:t>How to identify the signs and symptoms of depression, suicide and self-harm in their peers;</a:t>
          </a:r>
          <a:endParaRPr lang="en-US" sz="1700" kern="1200" dirty="0">
            <a:latin typeface="Source Sans Pro" panose="020B0503030403020204" pitchFamily="34" charset="0"/>
            <a:ea typeface="Source Sans Pro" panose="020B0503030403020204" pitchFamily="34" charset="0"/>
          </a:endParaRPr>
        </a:p>
      </dsp:txBody>
      <dsp:txXfrm>
        <a:off x="0" y="2554"/>
        <a:ext cx="4143375" cy="921101"/>
      </dsp:txXfrm>
    </dsp:sp>
    <dsp:sp modelId="{B455C4B8-AAA1-4C6D-9698-E619F6F5F772}">
      <dsp:nvSpPr>
        <dsp:cNvPr id="0" name=""/>
        <dsp:cNvSpPr/>
      </dsp:nvSpPr>
      <dsp:spPr>
        <a:xfrm>
          <a:off x="0" y="923656"/>
          <a:ext cx="41433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237B2-6AA2-496E-A23E-B2C90EDF4981}">
      <dsp:nvSpPr>
        <dsp:cNvPr id="0" name=""/>
        <dsp:cNvSpPr/>
      </dsp:nvSpPr>
      <dsp:spPr>
        <a:xfrm>
          <a:off x="0" y="923656"/>
          <a:ext cx="4139328" cy="1381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1" kern="1200" baseline="0" dirty="0">
              <a:latin typeface="Source Sans Pro" panose="020B0503030403020204" pitchFamily="34" charset="0"/>
              <a:ea typeface="Source Sans Pro" panose="020B0503030403020204" pitchFamily="34" charset="0"/>
            </a:rPr>
            <a:t>How to teach students about mental health and depression, warning signs of suicide and the importance of and processes for seeking help on behalf of self and peers and reporting of these behaviors;</a:t>
          </a:r>
          <a:endParaRPr lang="en-US" sz="1700" kern="1200" dirty="0">
            <a:latin typeface="Source Sans Pro" panose="020B0503030403020204" pitchFamily="34" charset="0"/>
            <a:ea typeface="Source Sans Pro" panose="020B0503030403020204" pitchFamily="34" charset="0"/>
          </a:endParaRPr>
        </a:p>
      </dsp:txBody>
      <dsp:txXfrm>
        <a:off x="0" y="923656"/>
        <a:ext cx="4139328" cy="1381423"/>
      </dsp:txXfrm>
    </dsp:sp>
    <dsp:sp modelId="{0593F1FD-CDC2-4C37-9FD2-04CC180279F0}">
      <dsp:nvSpPr>
        <dsp:cNvPr id="0" name=""/>
        <dsp:cNvSpPr/>
      </dsp:nvSpPr>
      <dsp:spPr>
        <a:xfrm>
          <a:off x="0" y="2305079"/>
          <a:ext cx="41433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C7E00-FDFE-4C75-BBF7-FD0B98655CFD}">
      <dsp:nvSpPr>
        <dsp:cNvPr id="0" name=""/>
        <dsp:cNvSpPr/>
      </dsp:nvSpPr>
      <dsp:spPr>
        <a:xfrm>
          <a:off x="0" y="2305079"/>
          <a:ext cx="4143375" cy="867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1" kern="1200" baseline="0" dirty="0">
              <a:latin typeface="Source Sans Pro" panose="020B0503030403020204" pitchFamily="34" charset="0"/>
              <a:ea typeface="Source Sans Pro" panose="020B0503030403020204" pitchFamily="34" charset="0"/>
            </a:rPr>
            <a:t>How to identify observable warning signs and signals of individuals who may be a threat to themselves or others; </a:t>
          </a:r>
          <a:endParaRPr lang="en-US" sz="1700" kern="1200" dirty="0">
            <a:latin typeface="Source Sans Pro" panose="020B0503030403020204" pitchFamily="34" charset="0"/>
            <a:ea typeface="Source Sans Pro" panose="020B0503030403020204" pitchFamily="34" charset="0"/>
          </a:endParaRPr>
        </a:p>
      </dsp:txBody>
      <dsp:txXfrm>
        <a:off x="0" y="2305079"/>
        <a:ext cx="4143375" cy="867406"/>
      </dsp:txXfrm>
    </dsp:sp>
    <dsp:sp modelId="{E7D51266-5D58-4F08-AC63-BCDD918C1EEC}">
      <dsp:nvSpPr>
        <dsp:cNvPr id="0" name=""/>
        <dsp:cNvSpPr/>
      </dsp:nvSpPr>
      <dsp:spPr>
        <a:xfrm>
          <a:off x="0" y="3172485"/>
          <a:ext cx="41433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BF2B4-98D6-4BF1-A8C4-765DA0609D0E}">
      <dsp:nvSpPr>
        <dsp:cNvPr id="0" name=""/>
        <dsp:cNvSpPr/>
      </dsp:nvSpPr>
      <dsp:spPr>
        <a:xfrm>
          <a:off x="0" y="3172485"/>
          <a:ext cx="4143375" cy="57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1" kern="1200" baseline="0" dirty="0">
              <a:latin typeface="Source Sans Pro" panose="020B0503030403020204" pitchFamily="34" charset="0"/>
              <a:ea typeface="Source Sans Pro" panose="020B0503030403020204" pitchFamily="34" charset="0"/>
            </a:rPr>
            <a:t>The importance of taking threats seriously and seeking help .</a:t>
          </a:r>
          <a:endParaRPr lang="en-US" sz="1700" kern="1200" dirty="0">
            <a:latin typeface="Source Sans Pro" panose="020B0503030403020204" pitchFamily="34" charset="0"/>
            <a:ea typeface="Source Sans Pro" panose="020B0503030403020204" pitchFamily="34" charset="0"/>
          </a:endParaRPr>
        </a:p>
      </dsp:txBody>
      <dsp:txXfrm>
        <a:off x="0" y="3172485"/>
        <a:ext cx="4143375" cy="570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F8CC7-8C52-4C2C-BA73-5D164AAD6F0F}">
      <dsp:nvSpPr>
        <dsp:cNvPr id="0" name=""/>
        <dsp:cNvSpPr/>
      </dsp:nvSpPr>
      <dsp:spPr>
        <a:xfrm>
          <a:off x="311347" y="0"/>
          <a:ext cx="3263504" cy="3263504"/>
        </a:xfrm>
        <a:prstGeom prst="diamond">
          <a:avLst/>
        </a:prstGeom>
        <a:solidFill>
          <a:srgbClr val="617178"/>
        </a:solidFill>
        <a:ln>
          <a:noFill/>
        </a:ln>
        <a:effectLst/>
      </dsp:spPr>
      <dsp:style>
        <a:lnRef idx="0">
          <a:scrgbClr r="0" g="0" b="0"/>
        </a:lnRef>
        <a:fillRef idx="1">
          <a:scrgbClr r="0" g="0" b="0"/>
        </a:fillRef>
        <a:effectRef idx="0">
          <a:scrgbClr r="0" g="0" b="0"/>
        </a:effectRef>
        <a:fontRef idx="minor"/>
      </dsp:style>
    </dsp:sp>
    <dsp:sp modelId="{CA9A9A7F-7D15-4854-AA67-C00E08DC0636}">
      <dsp:nvSpPr>
        <dsp:cNvPr id="0" name=""/>
        <dsp:cNvSpPr/>
      </dsp:nvSpPr>
      <dsp:spPr>
        <a:xfrm>
          <a:off x="621380" y="310032"/>
          <a:ext cx="1272766" cy="1272766"/>
        </a:xfrm>
        <a:prstGeom prst="roundRect">
          <a:avLst/>
        </a:prstGeom>
        <a:solidFill>
          <a:srgbClr val="8865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ource Sans Pro" panose="020B0503030403020204" pitchFamily="34" charset="0"/>
              <a:ea typeface="Source Sans Pro" panose="020B0503030403020204" pitchFamily="34" charset="0"/>
            </a:rPr>
            <a:t>Getting the Word Out</a:t>
          </a:r>
        </a:p>
      </dsp:txBody>
      <dsp:txXfrm>
        <a:off x="683511" y="372163"/>
        <a:ext cx="1148504" cy="1148504"/>
      </dsp:txXfrm>
    </dsp:sp>
    <dsp:sp modelId="{F912F2B5-5304-42CA-847F-4AB91D0FA879}">
      <dsp:nvSpPr>
        <dsp:cNvPr id="0" name=""/>
        <dsp:cNvSpPr/>
      </dsp:nvSpPr>
      <dsp:spPr>
        <a:xfrm>
          <a:off x="1992052" y="310032"/>
          <a:ext cx="1272766" cy="1272766"/>
        </a:xfrm>
        <a:prstGeom prst="roundRect">
          <a:avLst/>
        </a:prstGeom>
        <a:solidFill>
          <a:srgbClr val="63B56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ource Sans Pro" panose="020B0503030403020204" pitchFamily="34" charset="0"/>
              <a:ea typeface="Source Sans Pro" panose="020B0503030403020204" pitchFamily="34" charset="0"/>
            </a:rPr>
            <a:t>Connecting to Help</a:t>
          </a:r>
        </a:p>
      </dsp:txBody>
      <dsp:txXfrm>
        <a:off x="2054183" y="372163"/>
        <a:ext cx="1148504" cy="1148504"/>
      </dsp:txXfrm>
    </dsp:sp>
    <dsp:sp modelId="{34F2B88B-4794-456C-9F28-47E56290157D}">
      <dsp:nvSpPr>
        <dsp:cNvPr id="0" name=""/>
        <dsp:cNvSpPr/>
      </dsp:nvSpPr>
      <dsp:spPr>
        <a:xfrm>
          <a:off x="621380" y="1680704"/>
          <a:ext cx="1272766" cy="1272766"/>
        </a:xfrm>
        <a:prstGeom prst="roundRect">
          <a:avLst/>
        </a:prstGeom>
        <a:solidFill>
          <a:srgbClr val="F7A04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ource Sans Pro" panose="020B0503030403020204" pitchFamily="34" charset="0"/>
              <a:ea typeface="Source Sans Pro" panose="020B0503030403020204" pitchFamily="34" charset="0"/>
            </a:rPr>
            <a:t>Trusted Adults</a:t>
          </a:r>
        </a:p>
      </dsp:txBody>
      <dsp:txXfrm>
        <a:off x="683511" y="1742835"/>
        <a:ext cx="1148504" cy="1148504"/>
      </dsp:txXfrm>
    </dsp:sp>
    <dsp:sp modelId="{CE178574-0051-4544-81EB-E2A15ECBBE3F}">
      <dsp:nvSpPr>
        <dsp:cNvPr id="0" name=""/>
        <dsp:cNvSpPr/>
      </dsp:nvSpPr>
      <dsp:spPr>
        <a:xfrm>
          <a:off x="1992052" y="1680704"/>
          <a:ext cx="1272766" cy="1272766"/>
        </a:xfrm>
        <a:prstGeom prst="roundRect">
          <a:avLst/>
        </a:prstGeom>
        <a:solidFill>
          <a:srgbClr val="DD514E"/>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Source Sans Pro" panose="020B0503030403020204" pitchFamily="34" charset="0"/>
              <a:ea typeface="Source Sans Pro" panose="020B0503030403020204" pitchFamily="34" charset="0"/>
            </a:rPr>
            <a:t>What Helps Me</a:t>
          </a:r>
        </a:p>
      </dsp:txBody>
      <dsp:txXfrm>
        <a:off x="2054183" y="1742835"/>
        <a:ext cx="1148504" cy="1148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D8D94-D5B6-4523-86C9-E78FBA491F2A}">
      <dsp:nvSpPr>
        <dsp:cNvPr id="0" name=""/>
        <dsp:cNvSpPr/>
      </dsp:nvSpPr>
      <dsp:spPr>
        <a:xfrm rot="5400000">
          <a:off x="4726190" y="-1727747"/>
          <a:ext cx="1273531" cy="5047488"/>
        </a:xfrm>
        <a:prstGeom prst="round2SameRect">
          <a:avLst/>
        </a:prstGeom>
        <a:solidFill>
          <a:srgbClr val="E4DCEC">
            <a:alpha val="89804"/>
          </a:srgbClr>
        </a:solidFill>
        <a:ln w="25400" cap="flat" cmpd="sng" algn="ctr">
          <a:solidFill>
            <a:srgbClr val="61717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Source Sans Pro" panose="020B0503030403020204" pitchFamily="34" charset="0"/>
              <a:ea typeface="Source Sans Pro" panose="020B0503030403020204" pitchFamily="34" charset="0"/>
            </a:rPr>
            <a:t>Contact </a:t>
          </a:r>
          <a:r>
            <a:rPr lang="en-US" sz="1800" kern="1200" dirty="0">
              <a:solidFill>
                <a:schemeClr val="tx1"/>
              </a:solidFill>
              <a:latin typeface="Source Sans Pro" panose="020B0503030403020204" pitchFamily="34" charset="0"/>
              <a:ea typeface="Source Sans Pro" panose="020B0503030403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info@sourcesofstrengthohio.org</a:t>
          </a:r>
          <a:endParaRPr lang="en-US" sz="1800" kern="1200" dirty="0">
            <a:solidFill>
              <a:schemeClr val="tx1"/>
            </a:solidFill>
            <a:latin typeface="Source Sans Pro" panose="020B0503030403020204" pitchFamily="34" charset="0"/>
            <a:ea typeface="Source Sans Pro" panose="020B0503030403020204" pitchFamily="34" charset="0"/>
          </a:endParaRPr>
        </a:p>
      </dsp:txBody>
      <dsp:txXfrm rot="-5400000">
        <a:off x="2839212" y="221400"/>
        <a:ext cx="4985319" cy="1149193"/>
      </dsp:txXfrm>
    </dsp:sp>
    <dsp:sp modelId="{15D20C4F-320D-4FAC-B750-67D78CA4F93E}">
      <dsp:nvSpPr>
        <dsp:cNvPr id="0" name=""/>
        <dsp:cNvSpPr/>
      </dsp:nvSpPr>
      <dsp:spPr>
        <a:xfrm>
          <a:off x="0" y="39"/>
          <a:ext cx="2839212" cy="1591914"/>
        </a:xfrm>
        <a:prstGeom prst="roundRect">
          <a:avLst/>
        </a:prstGeom>
        <a:solidFill>
          <a:srgbClr val="8865AB"/>
        </a:solidFill>
        <a:ln w="25400" cap="flat" cmpd="sng" algn="ctr">
          <a:solidFill>
            <a:srgbClr val="6171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Source Sans Pro" panose="020B0503030403020204" pitchFamily="34" charset="0"/>
              <a:ea typeface="Source Sans Pro" panose="020B0503030403020204" pitchFamily="34" charset="0"/>
            </a:rPr>
            <a:t>About the SAVE Students Act, funding, or Sources of Strength Ohio:</a:t>
          </a:r>
        </a:p>
      </dsp:txBody>
      <dsp:txXfrm>
        <a:off x="77711" y="77750"/>
        <a:ext cx="2683790" cy="1436492"/>
      </dsp:txXfrm>
    </dsp:sp>
    <dsp:sp modelId="{45A21EE3-19DD-44C6-8377-7CFBC9023521}">
      <dsp:nvSpPr>
        <dsp:cNvPr id="0" name=""/>
        <dsp:cNvSpPr/>
      </dsp:nvSpPr>
      <dsp:spPr>
        <a:xfrm rot="5400000">
          <a:off x="4726190" y="-56236"/>
          <a:ext cx="1273531" cy="5047488"/>
        </a:xfrm>
        <a:prstGeom prst="round2SameRect">
          <a:avLst/>
        </a:prstGeom>
        <a:solidFill>
          <a:srgbClr val="E0F0E0">
            <a:alpha val="89804"/>
          </a:srgbClr>
        </a:solidFill>
        <a:ln w="25400" cap="flat" cmpd="sng" algn="ctr">
          <a:solidFill>
            <a:srgbClr val="61717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Contact </a:t>
          </a:r>
          <a:r>
            <a:rPr lang="pl-PL" sz="1800" kern="1200" dirty="0"/>
            <a:t>Cody Sletten</a:t>
          </a:r>
          <a:r>
            <a:rPr lang="en-US" sz="1800" kern="1200" dirty="0"/>
            <a:t>, </a:t>
          </a:r>
          <a:r>
            <a:rPr lang="pl-PL" sz="18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cody@sourcesofstrength.org</a:t>
          </a:r>
          <a:r>
            <a:rPr lang="en-US" sz="1800" kern="1200" dirty="0">
              <a:solidFill>
                <a:schemeClr val="tx1"/>
              </a:solidFill>
            </a:rPr>
            <a:t> </a:t>
          </a:r>
        </a:p>
        <a:p>
          <a:pPr marL="171450" lvl="1" indent="-171450" algn="l" defTabSz="800100">
            <a:lnSpc>
              <a:spcPct val="90000"/>
            </a:lnSpc>
            <a:spcBef>
              <a:spcPct val="0"/>
            </a:spcBef>
            <a:spcAft>
              <a:spcPct val="15000"/>
            </a:spcAft>
            <a:buChar char="•"/>
          </a:pPr>
          <a:r>
            <a:rPr lang="en-US" sz="1800" kern="1200" dirty="0"/>
            <a:t>Or reach out to the community of Trainers and Adult Advisors in the Sources Slack Channel</a:t>
          </a:r>
        </a:p>
      </dsp:txBody>
      <dsp:txXfrm rot="-5400000">
        <a:off x="2839212" y="1892911"/>
        <a:ext cx="4985319" cy="1149193"/>
      </dsp:txXfrm>
    </dsp:sp>
    <dsp:sp modelId="{6C33E982-CB6E-4196-85E0-DA9C14B569F3}">
      <dsp:nvSpPr>
        <dsp:cNvPr id="0" name=""/>
        <dsp:cNvSpPr/>
      </dsp:nvSpPr>
      <dsp:spPr>
        <a:xfrm>
          <a:off x="0" y="1671549"/>
          <a:ext cx="2839212" cy="1591914"/>
        </a:xfrm>
        <a:prstGeom prst="roundRect">
          <a:avLst/>
        </a:prstGeom>
        <a:solidFill>
          <a:srgbClr val="63B563"/>
        </a:solidFill>
        <a:ln w="25400" cap="flat" cmpd="sng" algn="ctr">
          <a:solidFill>
            <a:srgbClr val="61717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About implementation, training, or technical assistance: </a:t>
          </a:r>
        </a:p>
      </dsp:txBody>
      <dsp:txXfrm>
        <a:off x="77711" y="1749260"/>
        <a:ext cx="2683790" cy="14364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Speaker’s notes: </a:t>
            </a:r>
          </a:p>
          <a:p>
            <a:pPr marL="158750" indent="0">
              <a:buNone/>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baseline="0" dirty="0">
                <a:latin typeface="Lato-Light"/>
              </a:rPr>
              <a:t>The SAVE (Safety and Violence Education) Students Act, also known as House Bill 123 (HB123), was passed by the Ohio General Assembly in late 2020. The goal of the legislation is to increase students’ emotional and physical safety by integrating evidence-based safety training and programming into schools. This includes suicide prevention, violence prevention, and social inclusion, as well as threat assessment teams and training, anonymous reporting systems, and emergency management plans. We’re going to focus on the suicide prevention components, but just know there are additional requirements beyond the scope of today’s presentation that help schools develop a comprehensive approach to student safety.</a:t>
            </a:r>
          </a:p>
          <a:p>
            <a:pPr marL="457200" indent="-298450"/>
            <a:endParaRPr lang="en-US" dirty="0"/>
          </a:p>
          <a:p>
            <a:pPr marL="457200" indent="-298450"/>
            <a:r>
              <a:rPr lang="en-US" dirty="0"/>
              <a:t>This school has chosen Sources of Strength to meet the requirements of HB123, also know as the SAVE Students Act. Before we close today, we’re going to talk about what this legislation is and how you all can implement Sources to ensure your school is compliant with its standards. </a:t>
            </a:r>
          </a:p>
        </p:txBody>
      </p:sp>
    </p:spTree>
    <p:extLst>
      <p:ext uri="{BB962C8B-B14F-4D97-AF65-F5344CB8AC3E}">
        <p14:creationId xmlns:p14="http://schemas.microsoft.com/office/powerpoint/2010/main" val="147881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Speaker’s notes: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b="0"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a:t>If you turn to page 102 in the Adult Advisor Field Guide, you’ll see a series of fidelity markers your team should use to ensure successful and effective implementation of the program. In addition to fidelity markers focused on Planning, Training, and Follow-Through, Ohio schools have fidelity markers focused on the SAVE Students Act. We don’t have all of the text on the slides, so you’ll want to refer to your Fidelity Marker handout (Handout 15) for this next section of the training.</a:t>
            </a:r>
          </a:p>
        </p:txBody>
      </p:sp>
    </p:spTree>
    <p:extLst>
      <p:ext uri="{BB962C8B-B14F-4D97-AF65-F5344CB8AC3E}">
        <p14:creationId xmlns:p14="http://schemas.microsoft.com/office/powerpoint/2010/main" val="425833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Speaker’s notes: </a:t>
            </a:r>
          </a:p>
          <a:p>
            <a:pPr marL="158750" indent="0">
              <a:buNone/>
            </a:pPr>
            <a:endParaRPr lang="en-US" dirty="0"/>
          </a:p>
          <a:p>
            <a:pPr marL="457200" indent="-298450"/>
            <a:r>
              <a:rPr lang="en-US" dirty="0"/>
              <a:t>If you have questions about the SAVE Students Act, implementing Sources to fulfill the SAVE Students Act requirements, funding for Sources, or Sources of Strength Ohio, reach out to info@sourcesofstrengthohio.org. You can write that email address down or visit the SourcesofStrengthOhio.org “contact us” page. </a:t>
            </a:r>
          </a:p>
          <a:p>
            <a:pPr marL="457200" indent="-298450"/>
            <a:r>
              <a:rPr lang="en-US" dirty="0"/>
              <a:t>If you have questions about general implementation, training, or need technical assistance, reach out to Cody Sletten at Cody@sourcesofstrength.org. </a:t>
            </a:r>
            <a:r>
              <a:rPr lang="en-US"/>
              <a:t>You’ll </a:t>
            </a:r>
            <a:r>
              <a:rPr lang="en-US" dirty="0"/>
              <a:t>also find his contact information on the SourcesofStrength.org “contact us” page. </a:t>
            </a:r>
          </a:p>
        </p:txBody>
      </p:sp>
    </p:spTree>
    <p:extLst>
      <p:ext uri="{BB962C8B-B14F-4D97-AF65-F5344CB8AC3E}">
        <p14:creationId xmlns:p14="http://schemas.microsoft.com/office/powerpoint/2010/main" val="364075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Speaker’s notes: </a:t>
            </a:r>
          </a:p>
          <a:p>
            <a:pPr marL="158750" indent="0" algn="l">
              <a:buNone/>
            </a:pPr>
            <a:endParaRPr lang="en-US" sz="1800" b="0" i="0" u="none" strike="noStrike" baseline="0" dirty="0">
              <a:latin typeface="Lato-Light"/>
            </a:endParaRPr>
          </a:p>
          <a:p>
            <a:pPr marL="457200" indent="-298450" algn="l"/>
            <a:r>
              <a:rPr lang="en-US" dirty="0"/>
              <a:t>Here are the components most important for Sources teams to consider as you implement the Secondary Program in your school: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Schools must implement a program that has been approved by the Ohio Department of Education. </a:t>
            </a:r>
          </a:p>
          <a:p>
            <a:pPr marL="914400" lvl="1" indent="-298450"/>
            <a:r>
              <a:rPr lang="en-US" dirty="0"/>
              <a:t>Programming must include at least one hour or standard class period of instruction.</a:t>
            </a:r>
          </a:p>
          <a:p>
            <a:pPr marL="914400" lvl="1" indent="-298450"/>
            <a:r>
              <a:rPr lang="en-US" dirty="0"/>
              <a:t>Programming must reach all students in grades 6-12</a:t>
            </a:r>
          </a:p>
          <a:p>
            <a:pPr marL="158750" lvl="0" indent="0">
              <a:buFont typeface="Arial" panose="020B0604020202020204" pitchFamily="34" charset="0"/>
              <a:buNone/>
            </a:pPr>
            <a:endParaRPr lang="en-US" dirty="0"/>
          </a:p>
          <a:p>
            <a:pPr marL="457200" lvl="0" indent="-298450"/>
            <a:r>
              <a:rPr lang="en-US" dirty="0"/>
              <a:t>As you might have guessed, Sources of Strength is one of those approved programs, but maintaining compliance with the legislation isn’t as simple as implementing Sources. We’ll get into more of those details in a few slides. </a:t>
            </a:r>
          </a:p>
        </p:txBody>
      </p:sp>
    </p:spTree>
    <p:extLst>
      <p:ext uri="{BB962C8B-B14F-4D97-AF65-F5344CB8AC3E}">
        <p14:creationId xmlns:p14="http://schemas.microsoft.com/office/powerpoint/2010/main" val="4522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Speaker’s notes: </a:t>
            </a:r>
          </a:p>
          <a:p>
            <a:pPr marL="158750" indent="0">
              <a:buNone/>
            </a:pPr>
            <a:endParaRPr lang="en-US" dirty="0"/>
          </a:p>
          <a:p>
            <a:pPr marL="457200" indent="-298450"/>
            <a:r>
              <a:rPr lang="en-US" dirty="0"/>
              <a:t>Programs must be evidence-based to qualify for the Department of Education’s list of approved programs,</a:t>
            </a:r>
          </a:p>
          <a:p>
            <a:pPr marL="457200" indent="-298450"/>
            <a:r>
              <a:rPr lang="en-US" dirty="0"/>
              <a:t>And they must cover specific content such as suicide risk factors and warning signs.</a:t>
            </a:r>
          </a:p>
          <a:p>
            <a:pPr marL="457200" indent="-298450"/>
            <a:r>
              <a:rPr lang="en-US" dirty="0"/>
              <a:t>We’ll go over each of the content requirements next, but you can refer to your SAVE Students Act handout (Handout 1) in your Adult Advisor packet if you’d like to review those content requirements now. </a:t>
            </a:r>
          </a:p>
        </p:txBody>
      </p:sp>
    </p:spTree>
    <p:extLst>
      <p:ext uri="{BB962C8B-B14F-4D97-AF65-F5344CB8AC3E}">
        <p14:creationId xmlns:p14="http://schemas.microsoft.com/office/powerpoint/2010/main" val="44751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Speaker’s notes: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The first content requirement for approved programs is that they instruct school personnel on how to identify the signs and symptoms of depression, suicide, and self-harm in students. There’s a bit of overlap here with another section of the Ohio Revised Code that requires school personnel to engage in a bi-annual staff suicide prevention training. It’s important to note that your school may already be utilizing a training that fulfills this part of HB123.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Discussion questions: </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Does your school have a training in place to satisfy the bi-annual suicide prevention training? </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Does that training cover the content listed on this slide?</a:t>
            </a:r>
          </a:p>
          <a:p>
            <a:pPr marL="914400" marR="0" lvl="1" indent="-298450" algn="l" defTabSz="914400" rtl="0" eaLnBrk="1" fontAlgn="auto" latinLnBrk="0" hangingPunct="1">
              <a:lnSpc>
                <a:spcPct val="100000"/>
              </a:lnSpc>
              <a:spcBef>
                <a:spcPts val="0"/>
              </a:spcBef>
              <a:spcAft>
                <a:spcPts val="0"/>
              </a:spcAft>
              <a:buClr>
                <a:srgbClr val="000000"/>
              </a:buClr>
              <a:buSzPts val="1100"/>
              <a:tabLst/>
              <a:defRPr/>
            </a:pPr>
            <a:r>
              <a:rPr lang="en-US" dirty="0"/>
              <a:t>Has the school already conducted a training on this content this year?</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If participants answer “yes” to all of the questions above, let the participants know they can still utilize Sources to complement existing training (see below). If participants answer “no” to any of the questions above, recommend the Risk Factors and Warning Signs module with staff. This module models how to instruct individuals on how to identify the signs and symptoms of depression, suicide, and self-harm in students.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As a group, brainstorm options to bring this information to school personnel, such as having the Adult Advisors facilitate the Risk Factors and Warning Signs module during a staff meeting or Professional Development day.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t>Remind participants that the Risk Factors and Warning Signs module with staff (Handout 2) and Peer Leader Mission Statement (Handout 3) are included in their Adult Advisor Packet.</a:t>
            </a:r>
          </a:p>
        </p:txBody>
      </p:sp>
    </p:spTree>
    <p:extLst>
      <p:ext uri="{BB962C8B-B14F-4D97-AF65-F5344CB8AC3E}">
        <p14:creationId xmlns:p14="http://schemas.microsoft.com/office/powerpoint/2010/main" val="108089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Speaker’s notes: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342900" marR="0" lvl="0" indent="-342900">
              <a:spcBef>
                <a:spcPts val="0"/>
              </a:spcBef>
              <a:spcAft>
                <a:spcPts val="800"/>
              </a:spcAft>
              <a:buFont typeface="Arial" panose="020B0604020202020204" pitchFamily="34" charset="0"/>
              <a:buChar char="●"/>
              <a:tabLst>
                <a:tab pos="457200" algn="l"/>
              </a:tabLst>
            </a:pPr>
            <a:r>
              <a:rPr lang="en-US" sz="1200" dirty="0">
                <a:effectLst/>
                <a:highlight>
                  <a:srgbClr val="FFFFFF"/>
                </a:highlight>
                <a:latin typeface="Source Sans Pro" panose="020B0503030403020204" pitchFamily="34" charset="0"/>
                <a:ea typeface="Cambria" panose="02040503050406030204" pitchFamily="18" charset="0"/>
                <a:cs typeface="Times New Roman" panose="02020603050405020304" pitchFamily="18" charset="0"/>
              </a:rPr>
              <a:t>The second content requirement is, “</a:t>
            </a:r>
            <a:r>
              <a:rPr lang="en-US" sz="1200" i="1" dirty="0">
                <a:effectLst/>
                <a:highlight>
                  <a:srgbClr val="FFFFFF"/>
                </a:highlight>
                <a:latin typeface="Source Sans Pro" panose="020B0503030403020204" pitchFamily="34" charset="0"/>
                <a:ea typeface="Cambria" panose="02040503050406030204" pitchFamily="18" charset="0"/>
                <a:cs typeface="Times New Roman" panose="02020603050405020304" pitchFamily="18" charset="0"/>
              </a:rPr>
              <a:t>How to identify appropriate mental health services within schools and larger communities and when and how to refer youth and their families to those services.”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457200" algn="l"/>
              </a:tabLst>
            </a:pPr>
            <a:r>
              <a:rPr lang="en-US" sz="1200" dirty="0">
                <a:effectLst/>
                <a:highlight>
                  <a:srgbClr val="FFFFFF"/>
                </a:highlight>
                <a:latin typeface="Source Sans Pro" panose="020B0503030403020204" pitchFamily="34" charset="0"/>
                <a:ea typeface="Cambria" panose="02040503050406030204" pitchFamily="18" charset="0"/>
                <a:cs typeface="Times New Roman" panose="02020603050405020304" pitchFamily="18" charset="0"/>
              </a:rPr>
              <a:t>During your pre training call between the school and yourself (the local trainer), you’ll want to ask about the school’s suicide intervention protocol. Guidance on this topic can be found both in the Adult Advisor manual on page 98- Significant Events and Protocol Review, as well as in the Adult Advisor Training packet for HB123 (found on the Sources OH website) in Handout 4. </a:t>
            </a:r>
          </a:p>
          <a:p>
            <a:pPr marL="342900" marR="0" lvl="0" indent="-342900">
              <a:spcBef>
                <a:spcPts val="0"/>
              </a:spcBef>
              <a:spcAft>
                <a:spcPts val="800"/>
              </a:spcAft>
              <a:buFont typeface="Arial" panose="020B0604020202020204" pitchFamily="34" charset="0"/>
              <a:buChar char="●"/>
              <a:tabLst>
                <a:tab pos="457200" algn="l"/>
              </a:tabLst>
            </a:pPr>
            <a:r>
              <a:rPr lang="en-US" sz="1200" dirty="0">
                <a:effectLst/>
                <a:highlight>
                  <a:srgbClr val="FFFFFF"/>
                </a:highlight>
                <a:latin typeface="Source Sans Pro" panose="020B0503030403020204" pitchFamily="34" charset="0"/>
                <a:ea typeface="Cambria" panose="02040503050406030204" pitchFamily="18" charset="0"/>
                <a:cs typeface="Times New Roman" panose="02020603050405020304" pitchFamily="18" charset="0"/>
              </a:rPr>
              <a:t>If a school does not have a comprehensive Suicide Intervention Protocol, you can refer to Handout 5 in the Adult Advisor Training packet for HB123 (again found on the Sources OH website)</a:t>
            </a:r>
          </a:p>
        </p:txBody>
      </p:sp>
    </p:spTree>
    <p:extLst>
      <p:ext uri="{BB962C8B-B14F-4D97-AF65-F5344CB8AC3E}">
        <p14:creationId xmlns:p14="http://schemas.microsoft.com/office/powerpoint/2010/main" val="58343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dirty="0"/>
              <a:t>Speaker’s notes: </a:t>
            </a:r>
          </a:p>
          <a:p>
            <a:pPr marL="158750" indent="0">
              <a:buNone/>
            </a:pPr>
            <a:endParaRPr lang="en-US" b="0" dirty="0"/>
          </a:p>
          <a:p>
            <a:pPr marL="457200" indent="-298450"/>
            <a:r>
              <a:rPr lang="en-US" b="0" dirty="0"/>
              <a:t>HB123’s remaining content-related requirements are covered by four of Sources of Strength’s templated campaigns. </a:t>
            </a:r>
          </a:p>
          <a:p>
            <a:pPr marL="457200" indent="-298450"/>
            <a:r>
              <a:rPr lang="en-US" b="0" dirty="0"/>
              <a:t>Read off the content requirements one by one and ask the participants to pull out their blank Sources Campaign Planning Template (</a:t>
            </a:r>
            <a:r>
              <a:rPr lang="en-US" b="0" dirty="0">
                <a:highlight>
                  <a:srgbClr val="FFFF00"/>
                </a:highlight>
              </a:rPr>
              <a:t>Handout 6</a:t>
            </a:r>
            <a:r>
              <a:rPr lang="en-US" b="0" dirty="0"/>
              <a:t>) from their Adult Advisor Training Packets.</a:t>
            </a:r>
          </a:p>
          <a:p>
            <a:pPr marL="457200" indent="-298450"/>
            <a:r>
              <a:rPr lang="en-US" b="0" dirty="0"/>
              <a:t>Explain that their packets include Planning Templates (</a:t>
            </a:r>
            <a:r>
              <a:rPr lang="en-US" sz="1800" b="0" dirty="0">
                <a:effectLst/>
                <a:highlight>
                  <a:srgbClr val="FFFFFF"/>
                </a:highlight>
                <a:latin typeface="Lato Light" panose="020F0502020204030203" pitchFamily="34" charset="0"/>
                <a:ea typeface="Lato Light" panose="020F0502020204030203" pitchFamily="34" charset="0"/>
                <a:cs typeface="Lato Light" panose="020F0502020204030203" pitchFamily="34" charset="0"/>
              </a:rPr>
              <a:t>Handouts 8, 10, 12, and 14</a:t>
            </a:r>
            <a:r>
              <a:rPr lang="en-US" sz="1800" b="0" i="0" u="none" strike="noStrike" baseline="0" dirty="0">
                <a:latin typeface="ArialMT"/>
              </a:rPr>
              <a:t>) </a:t>
            </a:r>
            <a:r>
              <a:rPr lang="en-US" b="0" dirty="0"/>
              <a:t>for each of the campaigns on this slide, and that Sources teams can easily use these campaigns to cover this content within the legislation’s one-hour requirement.</a:t>
            </a:r>
          </a:p>
          <a:p>
            <a:pPr marL="457200" indent="-298450"/>
            <a:r>
              <a:rPr lang="en-US" b="0" dirty="0"/>
              <a:t>Remind participants that their Sources teams can create their own campaigns to fulfill HB123 as well, or in addition to the four campaigns on the slide – which is why they have a blank template in addition to specific templates. </a:t>
            </a:r>
          </a:p>
        </p:txBody>
      </p:sp>
      <p:sp>
        <p:nvSpPr>
          <p:cNvPr id="4" name="Slide Number Placeholder 3"/>
          <p:cNvSpPr>
            <a:spLocks noGrp="1"/>
          </p:cNvSpPr>
          <p:nvPr>
            <p:ph type="sldNum" sz="quarter" idx="5"/>
          </p:nvPr>
        </p:nvSpPr>
        <p:spPr/>
        <p:txBody>
          <a:bodyPr/>
          <a:lstStyle/>
          <a:p>
            <a:fld id="{200F869F-7D9A-49D5-ABF3-AA1CEF13C8BD}" type="slidenum">
              <a:rPr lang="en-US" smtClean="0"/>
              <a:t>6</a:t>
            </a:fld>
            <a:endParaRPr lang="en-US"/>
          </a:p>
        </p:txBody>
      </p:sp>
    </p:spTree>
    <p:extLst>
      <p:ext uri="{BB962C8B-B14F-4D97-AF65-F5344CB8AC3E}">
        <p14:creationId xmlns:p14="http://schemas.microsoft.com/office/powerpoint/2010/main" val="2709714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Speaker’s notes: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In addition to the Campaign Planning Templates, Sources offers guidance on how to implement these campaigns on their website and in the Adult Advisor Field Guide (starting on p. 55).</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Comprehensive guides on each of these four campaigns (</a:t>
            </a:r>
            <a:r>
              <a:rPr lang="en-US" sz="1800" b="0" dirty="0">
                <a:solidFill>
                  <a:srgbClr val="317097"/>
                </a:solidFill>
                <a:effectLst/>
                <a:highlight>
                  <a:srgbClr val="FFFFFF"/>
                </a:highlight>
                <a:latin typeface="Lato Light" panose="020F0502020204030203" pitchFamily="34" charset="0"/>
                <a:ea typeface="Lato Light" panose="020F0502020204030203" pitchFamily="34" charset="0"/>
                <a:cs typeface="Lato Light" panose="020F0502020204030203" pitchFamily="34" charset="0"/>
              </a:rPr>
              <a:t>Handouts 7, 9, 11, and 13</a:t>
            </a:r>
            <a:r>
              <a:rPr lang="en-US" sz="1800" b="0" i="0" u="none" strike="noStrike" baseline="0" dirty="0">
                <a:latin typeface="ArialMT"/>
              </a:rPr>
              <a:t>) </a:t>
            </a:r>
            <a:r>
              <a:rPr lang="en-US" b="0" dirty="0"/>
              <a:t>can be found in your Adult Advisor Packet. Review these before the Peer Leader Training for inspiration on the different activities that can be implemented as part of each campaign.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You can also visit the Sources of Strength website to see pictures and videos of what other Sources teams have done  these campaigns. </a:t>
            </a:r>
          </a:p>
        </p:txBody>
      </p:sp>
    </p:spTree>
    <p:extLst>
      <p:ext uri="{BB962C8B-B14F-4D97-AF65-F5344CB8AC3E}">
        <p14:creationId xmlns:p14="http://schemas.microsoft.com/office/powerpoint/2010/main" val="344219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Speaker’s notes: </a:t>
            </a:r>
          </a:p>
          <a:p>
            <a:pPr marL="158750" indent="0">
              <a:buNone/>
            </a:pPr>
            <a:endParaRPr lang="en-US" sz="1800" b="0" i="0" u="none" strike="noStrike" dirty="0">
              <a:solidFill>
                <a:srgbClr val="000000"/>
              </a:solidFill>
              <a:effectLst/>
              <a:latin typeface="Arial" panose="020B0604020202020204" pitchFamily="34" charset="0"/>
            </a:endParaRPr>
          </a:p>
          <a:p>
            <a:pPr marL="158750" indent="0">
              <a:buNone/>
            </a:pPr>
            <a:r>
              <a:rPr lang="en-US" sz="1800" b="0" i="0" u="none" strike="noStrike" dirty="0">
                <a:solidFill>
                  <a:srgbClr val="000000"/>
                </a:solidFill>
                <a:effectLst/>
                <a:latin typeface="Arial" panose="020B0604020202020204" pitchFamily="34" charset="0"/>
              </a:rPr>
              <a:t>Now that we’ve covered the content requirements of the approved program, we’re going to jump back to the other requirements.</a:t>
            </a:r>
          </a:p>
          <a:p>
            <a:pPr marL="158750" indent="0">
              <a:buNone/>
            </a:pPr>
            <a:endParaRPr lang="en-US" sz="1800" b="0" i="0" u="none" strike="noStrike" dirty="0">
              <a:solidFill>
                <a:srgbClr val="000000"/>
              </a:solidFill>
              <a:effectLst/>
              <a:latin typeface="Arial" panose="020B0604020202020204" pitchFamily="34" charset="0"/>
            </a:endParaRPr>
          </a:p>
          <a:p>
            <a:pPr marL="158750" indent="0">
              <a:buNone/>
            </a:pPr>
            <a:r>
              <a:rPr lang="en-US" sz="1800" b="0" i="0" u="none" strike="noStrike" dirty="0">
                <a:solidFill>
                  <a:srgbClr val="000000"/>
                </a:solidFill>
                <a:effectLst/>
                <a:latin typeface="Arial" panose="020B0604020202020204" pitchFamily="34" charset="0"/>
              </a:rPr>
              <a:t>As mentioned earlier, the SAVE Students Act requires the approved program to engage all students in grades 6-12 for one-hour or standard classroom period. That one hour can be split up over the course of several class periods, and your standard classroom period can run a little bit shorter or a little bit longer than one hour depending on your individual school’s class schedule. </a:t>
            </a:r>
          </a:p>
        </p:txBody>
      </p:sp>
    </p:spTree>
    <p:extLst>
      <p:ext uri="{BB962C8B-B14F-4D97-AF65-F5344CB8AC3E}">
        <p14:creationId xmlns:p14="http://schemas.microsoft.com/office/powerpoint/2010/main" val="282072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Speaker’s notes: </a:t>
            </a:r>
          </a:p>
          <a:p>
            <a:pPr marL="457200" indent="-298450"/>
            <a:r>
              <a:rPr lang="en-US" dirty="0"/>
              <a:t>The Planning Templates in your Adult Advisor packets have been designed to help your Sources teams plan campaigns that reach every student for at least one hour per year. This can help your Sources team make sure that your activities make an impact on the entire student body.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are various ways that campaigns can take shape. To reach every student for at least one hour or standard class period, we would encourage Sources teams to focus on all school activities and classroom activities to reach compliance with the legislation. </a:t>
            </a:r>
          </a:p>
          <a:p>
            <a:pPr marL="914400" lvl="1" indent="-298450"/>
            <a:endParaRPr lang="en-US" dirty="0"/>
          </a:p>
          <a:p>
            <a:pPr marL="914400" lvl="1" indent="-298450"/>
            <a:endParaRPr lang="en-US" dirty="0"/>
          </a:p>
        </p:txBody>
      </p:sp>
    </p:spTree>
    <p:extLst>
      <p:ext uri="{BB962C8B-B14F-4D97-AF65-F5344CB8AC3E}">
        <p14:creationId xmlns:p14="http://schemas.microsoft.com/office/powerpoint/2010/main" val="322026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135E-3923-60DD-9AEC-FAFCA739DB2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34DF499-77B4-A827-4CF2-BC66FDBAC9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38C2EAA-1E2F-9596-2061-8201901150FE}"/>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5" name="Footer Placeholder 4">
            <a:extLst>
              <a:ext uri="{FF2B5EF4-FFF2-40B4-BE49-F238E27FC236}">
                <a16:creationId xmlns:a16="http://schemas.microsoft.com/office/drawing/2014/main" id="{08EE1844-5224-A5BA-5268-2AAC21112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53A48-108C-8425-D51E-40F1A6B9EFD3}"/>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338450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E095-C6B9-48A0-39BB-559772FC88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23505-A206-47F5-CBB7-049D1F84A5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C0AFA-DAF5-38C7-D174-DE974BEE38BA}"/>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5" name="Footer Placeholder 4">
            <a:extLst>
              <a:ext uri="{FF2B5EF4-FFF2-40B4-BE49-F238E27FC236}">
                <a16:creationId xmlns:a16="http://schemas.microsoft.com/office/drawing/2014/main" id="{6B93BB25-0FC4-AE92-9828-90B168819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AD8AF-03DA-D1F1-E689-D066052EFE27}"/>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423833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1D10-A589-FD9E-D44D-66C954CCA56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D12AAF2-C545-83FB-7E6C-BE31966CAB9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5790C-E7FC-8EA1-09E6-9C69766AD87B}"/>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5" name="Footer Placeholder 4">
            <a:extLst>
              <a:ext uri="{FF2B5EF4-FFF2-40B4-BE49-F238E27FC236}">
                <a16:creationId xmlns:a16="http://schemas.microsoft.com/office/drawing/2014/main" id="{7C7CA81E-E6D2-F4A0-AC18-145F0CA6D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70FCA-54B2-3C1B-BA8D-45765C037ABF}"/>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38727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55F0-0998-1575-2E44-A5B106050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6C038-789A-CCDA-47BF-DF4263F688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7E5B9-79AE-D57B-CB11-11C8FA7D458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CD9EB1-1E5B-C889-A63E-809C5942A2D6}"/>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6" name="Footer Placeholder 5">
            <a:extLst>
              <a:ext uri="{FF2B5EF4-FFF2-40B4-BE49-F238E27FC236}">
                <a16:creationId xmlns:a16="http://schemas.microsoft.com/office/drawing/2014/main" id="{58C99532-D43D-6124-4BBD-3C6D3228A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D3C5DE-F20D-B5C6-414D-0D4844D0ED8C}"/>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131967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D1CC-F294-F901-D4FC-79F51B8EE67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295032-B7BF-ADC6-5AA1-B5CD07AEACC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440D6-EA89-4FE4-270B-4AE9F581806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931FB-0423-108F-01DF-D306F909CCF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F81FBAE-ABF6-083D-A223-5D1ED67F8FB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D093AE-3277-383F-8F5A-074B43513532}"/>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8" name="Footer Placeholder 7">
            <a:extLst>
              <a:ext uri="{FF2B5EF4-FFF2-40B4-BE49-F238E27FC236}">
                <a16:creationId xmlns:a16="http://schemas.microsoft.com/office/drawing/2014/main" id="{B4BBE71B-179F-1EE9-50E9-F10B42145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990108-7496-6F7D-4C7A-7EAB1BAA9625}"/>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462671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3C04-9624-3B17-25CA-62E4055DB7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F2F78-0FFB-2A34-0147-20E53097B14B}"/>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4" name="Footer Placeholder 3">
            <a:extLst>
              <a:ext uri="{FF2B5EF4-FFF2-40B4-BE49-F238E27FC236}">
                <a16:creationId xmlns:a16="http://schemas.microsoft.com/office/drawing/2014/main" id="{4D396F8A-7765-557B-D23D-787D0C1D0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32216-E861-1156-0235-9E027309663B}"/>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3331082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00AF4-F329-4DCB-87DF-E4BE4A5F124F}"/>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3" name="Footer Placeholder 2">
            <a:extLst>
              <a:ext uri="{FF2B5EF4-FFF2-40B4-BE49-F238E27FC236}">
                <a16:creationId xmlns:a16="http://schemas.microsoft.com/office/drawing/2014/main" id="{4322B024-EE45-629E-7ACF-7A25E8EC90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76CF20-F7D6-A93A-EF44-F17E24EB9284}"/>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18181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C42F-C2B2-2A2D-31E8-AE54344D3E0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EB5CEE-22AA-C8CC-E751-E04082C8B0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1EBD2-2CDE-278F-7D26-787AD699F78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9943997-E91F-303C-E775-34C35206DB2F}"/>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6" name="Footer Placeholder 5">
            <a:extLst>
              <a:ext uri="{FF2B5EF4-FFF2-40B4-BE49-F238E27FC236}">
                <a16:creationId xmlns:a16="http://schemas.microsoft.com/office/drawing/2014/main" id="{6AC4D1CE-A23F-7D07-01C5-724B51EF9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20811-63CC-51FF-B5EA-1B538C940D66}"/>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2150780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720E-5B08-8618-3EFE-6090682A1D0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53510E5-23BD-5456-3252-73712EEDFFB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1642161-49E9-E3DE-3286-AEF60281F3D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026A3-92AE-DEEF-0A60-E21D89529446}"/>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6" name="Footer Placeholder 5">
            <a:extLst>
              <a:ext uri="{FF2B5EF4-FFF2-40B4-BE49-F238E27FC236}">
                <a16:creationId xmlns:a16="http://schemas.microsoft.com/office/drawing/2014/main" id="{9A7382BC-A063-E035-BC4E-CABE306BC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B5CB4-C208-6272-41DC-0A962602B0C7}"/>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1728781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A6BF-BD75-158B-9406-7AF645E48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BFEE4B-00DC-5A19-5BB6-8BAEAE14A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ED4FB-661A-F1E6-2912-39D4042E68A4}"/>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5" name="Footer Placeholder 4">
            <a:extLst>
              <a:ext uri="{FF2B5EF4-FFF2-40B4-BE49-F238E27FC236}">
                <a16:creationId xmlns:a16="http://schemas.microsoft.com/office/drawing/2014/main" id="{E6F9D1D7-6A94-A56C-242A-34C5F97D0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8521E-6A78-3D79-A2D6-D4AC6BB9BEAB}"/>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151113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1E515-956A-6734-2756-2CDAC6986E8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5B61D-ACB8-A1D2-86AE-D72EEE94205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B6FE7-46E1-7A25-9FB3-8B17D0BE43B8}"/>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5" name="Footer Placeholder 4">
            <a:extLst>
              <a:ext uri="{FF2B5EF4-FFF2-40B4-BE49-F238E27FC236}">
                <a16:creationId xmlns:a16="http://schemas.microsoft.com/office/drawing/2014/main" id="{A93F8347-CE50-5E05-03F6-2A6DDC4BA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3E063-EDCA-3F39-5954-DFA79E768E57}"/>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210845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1936B9-C344-419D-A14B-A50DC5501A7F}"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1708524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1936B9-C344-419D-A14B-A50DC5501A7F}"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2093772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1936B9-C344-419D-A14B-A50DC5501A7F}"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318335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1936B9-C344-419D-A14B-A50DC5501A7F}"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417710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1936B9-C344-419D-A14B-A50DC5501A7F}" type="datetimeFigureOut">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7190925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1936B9-C344-419D-A14B-A50DC5501A7F}" type="datetimeFigureOut">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3664719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936B9-C344-419D-A14B-A50DC5501A7F}" type="datetimeFigureOut">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3272260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1936B9-C344-419D-A14B-A50DC5501A7F}"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1310604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1936B9-C344-419D-A14B-A50DC5501A7F}"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110578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1936B9-C344-419D-A14B-A50DC5501A7F}"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962927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1936B9-C344-419D-A14B-A50DC5501A7F}"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D5084-8C19-4626-B6A8-041D4577C0D5}" type="slidenum">
              <a:rPr lang="en-US" smtClean="0"/>
              <a:t>‹#›</a:t>
            </a:fld>
            <a:endParaRPr lang="en-US"/>
          </a:p>
        </p:txBody>
      </p:sp>
    </p:spTree>
    <p:extLst>
      <p:ext uri="{BB962C8B-B14F-4D97-AF65-F5344CB8AC3E}">
        <p14:creationId xmlns:p14="http://schemas.microsoft.com/office/powerpoint/2010/main" val="1477850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188810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Blue">
  <p:cSld name="Section header Blu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929851" y="1833227"/>
            <a:ext cx="7284300" cy="1477125"/>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600"/>
              <a:buNone/>
              <a:defRPr sz="2588">
                <a:solidFill>
                  <a:schemeClr val="lt1"/>
                </a:solidFill>
              </a:defRPr>
            </a:lvl1pPr>
            <a:lvl2pPr lvl="1" algn="ctr" rtl="0">
              <a:spcBef>
                <a:spcPts val="0"/>
              </a:spcBef>
              <a:spcAft>
                <a:spcPts val="0"/>
              </a:spcAft>
              <a:buSzPts val="3600"/>
              <a:buNone/>
              <a:defRPr sz="2025"/>
            </a:lvl2pPr>
            <a:lvl3pPr lvl="2" algn="ctr" rtl="0">
              <a:spcBef>
                <a:spcPts val="0"/>
              </a:spcBef>
              <a:spcAft>
                <a:spcPts val="0"/>
              </a:spcAft>
              <a:buSzPts val="3600"/>
              <a:buNone/>
              <a:defRPr sz="2025"/>
            </a:lvl3pPr>
            <a:lvl4pPr lvl="3" algn="ctr" rtl="0">
              <a:spcBef>
                <a:spcPts val="0"/>
              </a:spcBef>
              <a:spcAft>
                <a:spcPts val="0"/>
              </a:spcAft>
              <a:buSzPts val="3600"/>
              <a:buNone/>
              <a:defRPr sz="2025"/>
            </a:lvl4pPr>
            <a:lvl5pPr lvl="4" algn="ctr" rtl="0">
              <a:spcBef>
                <a:spcPts val="0"/>
              </a:spcBef>
              <a:spcAft>
                <a:spcPts val="0"/>
              </a:spcAft>
              <a:buSzPts val="3600"/>
              <a:buNone/>
              <a:defRPr sz="2025"/>
            </a:lvl5pPr>
            <a:lvl6pPr lvl="5" algn="ctr" rtl="0">
              <a:spcBef>
                <a:spcPts val="0"/>
              </a:spcBef>
              <a:spcAft>
                <a:spcPts val="0"/>
              </a:spcAft>
              <a:buSzPts val="3600"/>
              <a:buNone/>
              <a:defRPr sz="2025"/>
            </a:lvl6pPr>
            <a:lvl7pPr lvl="6" algn="ctr" rtl="0">
              <a:spcBef>
                <a:spcPts val="0"/>
              </a:spcBef>
              <a:spcAft>
                <a:spcPts val="0"/>
              </a:spcAft>
              <a:buSzPts val="3600"/>
              <a:buNone/>
              <a:defRPr sz="2025"/>
            </a:lvl7pPr>
            <a:lvl8pPr lvl="7" algn="ctr" rtl="0">
              <a:spcBef>
                <a:spcPts val="0"/>
              </a:spcBef>
              <a:spcAft>
                <a:spcPts val="0"/>
              </a:spcAft>
              <a:buSzPts val="3600"/>
              <a:buNone/>
              <a:defRPr sz="2025"/>
            </a:lvl8pPr>
            <a:lvl9pPr lvl="8" algn="ctr" rtl="0">
              <a:spcBef>
                <a:spcPts val="0"/>
              </a:spcBef>
              <a:spcAft>
                <a:spcPts val="0"/>
              </a:spcAft>
              <a:buSzPts val="3600"/>
              <a:buNone/>
              <a:defRPr sz="2025"/>
            </a:lvl9pPr>
          </a:lstStyle>
          <a:p>
            <a:endParaRPr/>
          </a:p>
        </p:txBody>
      </p:sp>
      <p:sp>
        <p:nvSpPr>
          <p:cNvPr id="26" name="Google Shape;26;p5"/>
          <p:cNvSpPr txBox="1">
            <a:spLocks noGrp="1"/>
          </p:cNvSpPr>
          <p:nvPr>
            <p:ph type="sldNum" idx="12"/>
          </p:nvPr>
        </p:nvSpPr>
        <p:spPr>
          <a:xfrm>
            <a:off x="8472459" y="4663217"/>
            <a:ext cx="548700" cy="393750"/>
          </a:xfrm>
          <a:prstGeom prst="rect">
            <a:avLst/>
          </a:prstGeom>
        </p:spPr>
        <p:txBody>
          <a:bodyPr spcFirstLastPara="1" wrap="square" lIns="91425" tIns="91425" rIns="91425" bIns="91425" anchor="ctr" anchorCtr="0">
            <a:normAutofit/>
          </a:bodyPr>
          <a:lstStyle>
            <a:lvl1pPr lvl="0" rtl="0">
              <a:buNone/>
              <a:defRPr b="1">
                <a:solidFill>
                  <a:schemeClr val="lt1"/>
                </a:solidFill>
                <a:latin typeface="Source Serif Pro"/>
                <a:ea typeface="Source Serif Pro"/>
                <a:cs typeface="Source Serif Pro"/>
                <a:sym typeface="Source Serif Pro"/>
              </a:defRPr>
            </a:lvl1pPr>
            <a:lvl2pPr lvl="1" rtl="0">
              <a:buNone/>
              <a:defRPr b="1">
                <a:solidFill>
                  <a:schemeClr val="lt1"/>
                </a:solidFill>
                <a:latin typeface="Source Serif Pro"/>
                <a:ea typeface="Source Serif Pro"/>
                <a:cs typeface="Source Serif Pro"/>
                <a:sym typeface="Source Serif Pro"/>
              </a:defRPr>
            </a:lvl2pPr>
            <a:lvl3pPr lvl="2" rtl="0">
              <a:buNone/>
              <a:defRPr b="1">
                <a:solidFill>
                  <a:schemeClr val="lt1"/>
                </a:solidFill>
                <a:latin typeface="Source Serif Pro"/>
                <a:ea typeface="Source Serif Pro"/>
                <a:cs typeface="Source Serif Pro"/>
                <a:sym typeface="Source Serif Pro"/>
              </a:defRPr>
            </a:lvl3pPr>
            <a:lvl4pPr lvl="3" rtl="0">
              <a:buNone/>
              <a:defRPr b="1">
                <a:solidFill>
                  <a:schemeClr val="lt1"/>
                </a:solidFill>
                <a:latin typeface="Source Serif Pro"/>
                <a:ea typeface="Source Serif Pro"/>
                <a:cs typeface="Source Serif Pro"/>
                <a:sym typeface="Source Serif Pro"/>
              </a:defRPr>
            </a:lvl4pPr>
            <a:lvl5pPr lvl="4" rtl="0">
              <a:buNone/>
              <a:defRPr b="1">
                <a:solidFill>
                  <a:schemeClr val="lt1"/>
                </a:solidFill>
                <a:latin typeface="Source Serif Pro"/>
                <a:ea typeface="Source Serif Pro"/>
                <a:cs typeface="Source Serif Pro"/>
                <a:sym typeface="Source Serif Pro"/>
              </a:defRPr>
            </a:lvl5pPr>
            <a:lvl6pPr lvl="5" rtl="0">
              <a:buNone/>
              <a:defRPr b="1">
                <a:solidFill>
                  <a:schemeClr val="lt1"/>
                </a:solidFill>
                <a:latin typeface="Source Serif Pro"/>
                <a:ea typeface="Source Serif Pro"/>
                <a:cs typeface="Source Serif Pro"/>
                <a:sym typeface="Source Serif Pro"/>
              </a:defRPr>
            </a:lvl6pPr>
            <a:lvl7pPr lvl="6" rtl="0">
              <a:buNone/>
              <a:defRPr b="1">
                <a:solidFill>
                  <a:schemeClr val="lt1"/>
                </a:solidFill>
                <a:latin typeface="Source Serif Pro"/>
                <a:ea typeface="Source Serif Pro"/>
                <a:cs typeface="Source Serif Pro"/>
                <a:sym typeface="Source Serif Pro"/>
              </a:defRPr>
            </a:lvl7pPr>
            <a:lvl8pPr lvl="7" rtl="0">
              <a:buNone/>
              <a:defRPr b="1">
                <a:solidFill>
                  <a:schemeClr val="lt1"/>
                </a:solidFill>
                <a:latin typeface="Source Serif Pro"/>
                <a:ea typeface="Source Serif Pro"/>
                <a:cs typeface="Source Serif Pro"/>
                <a:sym typeface="Source Serif Pro"/>
              </a:defRPr>
            </a:lvl8pPr>
            <a:lvl9pPr lvl="8" rtl="0">
              <a:buNone/>
              <a:defRPr b="1">
                <a:solidFill>
                  <a:schemeClr val="lt1"/>
                </a:solidFill>
                <a:latin typeface="Source Serif Pro"/>
                <a:ea typeface="Source Serif Pro"/>
                <a:cs typeface="Source Serif Pro"/>
                <a:sym typeface="Source Serif Pr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638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55F0-0998-1575-2E44-A5B106050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6C038-789A-CCDA-47BF-DF4263F688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77E5B9-79AE-D57B-CB11-11C8FA7D458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CD9EB1-1E5B-C889-A63E-809C5942A2D6}"/>
              </a:ext>
            </a:extLst>
          </p:cNvPr>
          <p:cNvSpPr>
            <a:spLocks noGrp="1"/>
          </p:cNvSpPr>
          <p:nvPr>
            <p:ph type="dt" sz="half" idx="10"/>
          </p:nvPr>
        </p:nvSpPr>
        <p:spPr/>
        <p:txBody>
          <a:bodyPr/>
          <a:lstStyle/>
          <a:p>
            <a:fld id="{4C6B3EA8-3751-4D1D-9C96-245ACBBAD0DE}" type="datetimeFigureOut">
              <a:rPr lang="en-US" smtClean="0"/>
              <a:t>3/20/2023</a:t>
            </a:fld>
            <a:endParaRPr lang="en-US"/>
          </a:p>
        </p:txBody>
      </p:sp>
      <p:sp>
        <p:nvSpPr>
          <p:cNvPr id="6" name="Footer Placeholder 5">
            <a:extLst>
              <a:ext uri="{FF2B5EF4-FFF2-40B4-BE49-F238E27FC236}">
                <a16:creationId xmlns:a16="http://schemas.microsoft.com/office/drawing/2014/main" id="{58C99532-D43D-6124-4BBD-3C6D3228A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D3C5DE-F20D-B5C6-414D-0D4844D0ED8C}"/>
              </a:ext>
            </a:extLst>
          </p:cNvPr>
          <p:cNvSpPr>
            <a:spLocks noGrp="1"/>
          </p:cNvSpPr>
          <p:nvPr>
            <p:ph type="sldNum" sz="quarter" idx="12"/>
          </p:nvPr>
        </p:nvSpPr>
        <p:spPr/>
        <p:txBody>
          <a:bodyPr/>
          <a:lstStyle/>
          <a:p>
            <a:fld id="{CD809981-5B77-41EB-AFB1-51280D7BBBB2}" type="slidenum">
              <a:rPr lang="en-US" smtClean="0"/>
              <a:t>‹#›</a:t>
            </a:fld>
            <a:endParaRPr lang="en-US"/>
          </a:p>
        </p:txBody>
      </p:sp>
    </p:spTree>
    <p:extLst>
      <p:ext uri="{BB962C8B-B14F-4D97-AF65-F5344CB8AC3E}">
        <p14:creationId xmlns:p14="http://schemas.microsoft.com/office/powerpoint/2010/main" val="110573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047A-64A6-79E1-C956-3820DE185A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2D807-DECC-9157-45EA-0416D6D2B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CED19-F9F4-8193-EDFE-0CE2C85745C2}"/>
              </a:ext>
            </a:extLst>
          </p:cNvPr>
          <p:cNvSpPr>
            <a:spLocks noGrp="1"/>
          </p:cNvSpPr>
          <p:nvPr>
            <p:ph type="dt" sz="half" idx="10"/>
          </p:nvPr>
        </p:nvSpPr>
        <p:spPr/>
        <p:txBody>
          <a:bodyPr/>
          <a:lstStyle/>
          <a:p>
            <a:fld id="{4FDAF03F-8F3F-4AE2-A314-30B818E99C1D}" type="datetimeFigureOut">
              <a:rPr lang="en-US" smtClean="0"/>
              <a:t>3/20/2023</a:t>
            </a:fld>
            <a:endParaRPr lang="en-US"/>
          </a:p>
        </p:txBody>
      </p:sp>
      <p:sp>
        <p:nvSpPr>
          <p:cNvPr id="5" name="Footer Placeholder 4">
            <a:extLst>
              <a:ext uri="{FF2B5EF4-FFF2-40B4-BE49-F238E27FC236}">
                <a16:creationId xmlns:a16="http://schemas.microsoft.com/office/drawing/2014/main" id="{99284A1C-AC5F-0BF9-2A3D-42A0A9AB6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DE016-5B0F-5A76-FC6B-D1D33998E383}"/>
              </a:ext>
            </a:extLst>
          </p:cNvPr>
          <p:cNvSpPr>
            <a:spLocks noGrp="1"/>
          </p:cNvSpPr>
          <p:nvPr>
            <p:ph type="sldNum" sz="quarter" idx="12"/>
          </p:nvPr>
        </p:nvSpPr>
        <p:spPr/>
        <p:txBody>
          <a:bodyPr/>
          <a:lstStyle/>
          <a:p>
            <a:fld id="{3C7B351C-099F-472C-B720-FC88F9CC3670}" type="slidenum">
              <a:rPr lang="en-US" smtClean="0"/>
              <a:t>‹#›</a:t>
            </a:fld>
            <a:endParaRPr lang="en-US"/>
          </a:p>
        </p:txBody>
      </p:sp>
    </p:spTree>
    <p:extLst>
      <p:ext uri="{BB962C8B-B14F-4D97-AF65-F5344CB8AC3E}">
        <p14:creationId xmlns:p14="http://schemas.microsoft.com/office/powerpoint/2010/main" val="415933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 name="Google Shape;150;p24">
            <a:extLst>
              <a:ext uri="{FF2B5EF4-FFF2-40B4-BE49-F238E27FC236}">
                <a16:creationId xmlns:a16="http://schemas.microsoft.com/office/drawing/2014/main" id="{97EC80B7-2C4C-5657-D2D8-F521D631C51A}"/>
              </a:ext>
            </a:extLst>
          </p:cNvPr>
          <p:cNvPicPr preferRelativeResize="0"/>
          <p:nvPr userDrawn="1"/>
        </p:nvPicPr>
        <p:blipFill rotWithShape="1">
          <a:blip r:embed="rId11">
            <a:alphaModFix/>
          </a:blip>
          <a:srcRect t="89642"/>
          <a:stretch/>
        </p:blipFill>
        <p:spPr>
          <a:xfrm>
            <a:off x="0" y="4610746"/>
            <a:ext cx="9144000" cy="532759"/>
          </a:xfrm>
          <a:prstGeom prst="rect">
            <a:avLst/>
          </a:prstGeom>
          <a:noFill/>
          <a:ln>
            <a:noFill/>
          </a:ln>
        </p:spPr>
      </p:pic>
      <p:pic>
        <p:nvPicPr>
          <p:cNvPr id="3" name="Google Shape;150;p24">
            <a:extLst>
              <a:ext uri="{FF2B5EF4-FFF2-40B4-BE49-F238E27FC236}">
                <a16:creationId xmlns:a16="http://schemas.microsoft.com/office/drawing/2014/main" id="{8B9BAA10-480B-30AE-7F4F-75974E7B9A60}"/>
              </a:ext>
            </a:extLst>
          </p:cNvPr>
          <p:cNvPicPr preferRelativeResize="0"/>
          <p:nvPr userDrawn="1"/>
        </p:nvPicPr>
        <p:blipFill rotWithShape="1">
          <a:blip r:embed="rId11">
            <a:alphaModFix/>
          </a:blip>
          <a:srcRect t="89642" r="5901"/>
          <a:stretch/>
        </p:blipFill>
        <p:spPr>
          <a:xfrm>
            <a:off x="-1" y="0"/>
            <a:ext cx="9144001" cy="5327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3CB1B0-7A2A-6E46-85EC-3498752A3A2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117148-FDC4-7D68-B46F-3178F898D68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35263-D82E-25B7-8064-84FEEEF646A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C6B3EA8-3751-4D1D-9C96-245ACBBAD0DE}" type="datetimeFigureOut">
              <a:rPr lang="en-US" smtClean="0"/>
              <a:t>3/20/2023</a:t>
            </a:fld>
            <a:endParaRPr lang="en-US"/>
          </a:p>
        </p:txBody>
      </p:sp>
      <p:sp>
        <p:nvSpPr>
          <p:cNvPr id="5" name="Footer Placeholder 4">
            <a:extLst>
              <a:ext uri="{FF2B5EF4-FFF2-40B4-BE49-F238E27FC236}">
                <a16:creationId xmlns:a16="http://schemas.microsoft.com/office/drawing/2014/main" id="{E8647955-F8EF-DFBF-FA76-2A416C7A76F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864F29-FA29-063C-AD83-10938469BC1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D809981-5B77-41EB-AFB1-51280D7BBBB2}" type="slidenum">
              <a:rPr lang="en-US" smtClean="0"/>
              <a:t>‹#›</a:t>
            </a:fld>
            <a:endParaRPr lang="en-US"/>
          </a:p>
        </p:txBody>
      </p:sp>
    </p:spTree>
    <p:extLst>
      <p:ext uri="{BB962C8B-B14F-4D97-AF65-F5344CB8AC3E}">
        <p14:creationId xmlns:p14="http://schemas.microsoft.com/office/powerpoint/2010/main" val="1612982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F1936B9-C344-419D-A14B-A50DC5501A7F}" type="datetimeFigureOut">
              <a:rPr lang="en-US" smtClean="0"/>
              <a:t>3/20/2023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8D5084-8C19-4626-B6A8-041D4577C0D5}" type="slidenum">
              <a:rPr lang="en-US" smtClean="0"/>
              <a:t>‹#›</a:t>
            </a:fld>
            <a:endParaRPr lang="en-US"/>
          </a:p>
        </p:txBody>
      </p:sp>
    </p:spTree>
    <p:extLst>
      <p:ext uri="{BB962C8B-B14F-4D97-AF65-F5344CB8AC3E}">
        <p14:creationId xmlns:p14="http://schemas.microsoft.com/office/powerpoint/2010/main" val="30137032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EAF3F3-0D3F-7E82-E1D1-555AE93B0B08}"/>
              </a:ext>
            </a:extLst>
          </p:cNvPr>
          <p:cNvSpPr>
            <a:spLocks noGrp="1"/>
          </p:cNvSpPr>
          <p:nvPr>
            <p:ph type="ctrTitle"/>
          </p:nvPr>
        </p:nvSpPr>
        <p:spPr>
          <a:xfrm>
            <a:off x="561333" y="1638321"/>
            <a:ext cx="4843131" cy="1016813"/>
          </a:xfrm>
        </p:spPr>
        <p:txBody>
          <a:bodyPr>
            <a:normAutofit fontScale="90000"/>
          </a:bodyPr>
          <a:lstStyle/>
          <a:p>
            <a:pPr algn="r"/>
            <a:r>
              <a:rPr lang="en-US" sz="4000" b="1" dirty="0">
                <a:latin typeface="Source Serif Pro" panose="02040603050405020204" pitchFamily="18" charset="0"/>
                <a:ea typeface="Source Serif Pro" panose="02040603050405020204" pitchFamily="18" charset="0"/>
              </a:rPr>
              <a:t>The HB123 Approach</a:t>
            </a:r>
          </a:p>
        </p:txBody>
      </p:sp>
      <p:sp>
        <p:nvSpPr>
          <p:cNvPr id="7" name="Subtitle 6">
            <a:extLst>
              <a:ext uri="{FF2B5EF4-FFF2-40B4-BE49-F238E27FC236}">
                <a16:creationId xmlns:a16="http://schemas.microsoft.com/office/drawing/2014/main" id="{17F5DB6B-0853-054B-0CC7-66A856C07058}"/>
              </a:ext>
            </a:extLst>
          </p:cNvPr>
          <p:cNvSpPr>
            <a:spLocks noGrp="1"/>
          </p:cNvSpPr>
          <p:nvPr>
            <p:ph type="subTitle" idx="1"/>
          </p:nvPr>
        </p:nvSpPr>
        <p:spPr>
          <a:xfrm>
            <a:off x="483842" y="2659804"/>
            <a:ext cx="4843131" cy="683338"/>
          </a:xfrm>
        </p:spPr>
        <p:txBody>
          <a:bodyPr>
            <a:normAutofit/>
          </a:bodyPr>
          <a:lstStyle/>
          <a:p>
            <a:r>
              <a:rPr lang="en-US" sz="2000" dirty="0">
                <a:latin typeface="Source Sans Pro" panose="020B0503030403020204" pitchFamily="34" charset="0"/>
                <a:ea typeface="Source Sans Pro" panose="020B0503030403020204" pitchFamily="34" charset="0"/>
              </a:rPr>
              <a:t>Sources of Strength Ohio Training Module</a:t>
            </a:r>
          </a:p>
        </p:txBody>
      </p:sp>
      <p:sp>
        <p:nvSpPr>
          <p:cNvPr id="2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97333" cy="1598213"/>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12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Calibri" panose="020F0502020204030204"/>
            </a:endParaRPr>
          </a:p>
        </p:txBody>
      </p:sp>
      <p:pic>
        <p:nvPicPr>
          <p:cNvPr id="5" name="Picture 2" descr="Ohio Department of Education comes to Dayton for input on the state  strategic education plan | Racial Justice NOW!">
            <a:extLst>
              <a:ext uri="{FF2B5EF4-FFF2-40B4-BE49-F238E27FC236}">
                <a16:creationId xmlns:a16="http://schemas.microsoft.com/office/drawing/2014/main" id="{64BDED54-8FC8-F3C4-AF04-CD2F95966B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2261" y="327618"/>
            <a:ext cx="1968500" cy="1968500"/>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12490"/>
            <a:ext cx="4887656" cy="163101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buClrTx/>
            </a:pPr>
            <a:endParaRPr lang="en-US" sz="1350" kern="1200">
              <a:solidFill>
                <a:prstClr val="white"/>
              </a:solidFill>
              <a:latin typeface="Calibri" panose="020F0502020204030204"/>
            </a:endParaRPr>
          </a:p>
        </p:txBody>
      </p:sp>
      <p:pic>
        <p:nvPicPr>
          <p:cNvPr id="10" name="Picture 9" descr="Logo, company name&#10;&#10;Description automatically generated">
            <a:extLst>
              <a:ext uri="{FF2B5EF4-FFF2-40B4-BE49-F238E27FC236}">
                <a16:creationId xmlns:a16="http://schemas.microsoft.com/office/drawing/2014/main" id="{B30D7FC0-F18D-54A0-77E7-5E1B0CB6D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670" y="2219331"/>
            <a:ext cx="2769186" cy="2769186"/>
          </a:xfrm>
          <a:prstGeom prst="rect">
            <a:avLst/>
          </a:prstGeom>
        </p:spPr>
      </p:pic>
      <p:sp>
        <p:nvSpPr>
          <p:cNvPr id="2" name="Rectangle 1">
            <a:extLst>
              <a:ext uri="{FF2B5EF4-FFF2-40B4-BE49-F238E27FC236}">
                <a16:creationId xmlns:a16="http://schemas.microsoft.com/office/drawing/2014/main" id="{2A8629BB-1F6D-1FD4-0904-4EA4EC6AECF2}"/>
              </a:ext>
            </a:extLst>
          </p:cNvPr>
          <p:cNvSpPr/>
          <p:nvPr/>
        </p:nvSpPr>
        <p:spPr>
          <a:xfrm>
            <a:off x="0" y="0"/>
            <a:ext cx="6497333" cy="1598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6D13300-B121-8098-9E19-BBEE70199369}"/>
              </a:ext>
            </a:extLst>
          </p:cNvPr>
          <p:cNvSpPr/>
          <p:nvPr/>
        </p:nvSpPr>
        <p:spPr>
          <a:xfrm>
            <a:off x="0" y="0"/>
            <a:ext cx="6497333" cy="1598213"/>
          </a:xfrm>
          <a:prstGeom prst="rect">
            <a:avLst/>
          </a:prstGeom>
          <a:solidFill>
            <a:srgbClr val="48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C907F77-8019-5A84-CF16-DBE1D3D082AF}"/>
              </a:ext>
            </a:extLst>
          </p:cNvPr>
          <p:cNvSpPr/>
          <p:nvPr/>
        </p:nvSpPr>
        <p:spPr>
          <a:xfrm>
            <a:off x="0" y="3512489"/>
            <a:ext cx="4887655" cy="1631011"/>
          </a:xfrm>
          <a:prstGeom prst="rect">
            <a:avLst/>
          </a:prstGeom>
          <a:solidFill>
            <a:srgbClr val="469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04159BF5-26FC-9F05-7B40-F18197689BEC}"/>
              </a:ext>
            </a:extLst>
          </p:cNvPr>
          <p:cNvSpPr/>
          <p:nvPr/>
        </p:nvSpPr>
        <p:spPr>
          <a:xfrm>
            <a:off x="5749447" y="0"/>
            <a:ext cx="747886" cy="1598214"/>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EDFF4BC-749D-71CC-6E1E-231CD315B596}"/>
              </a:ext>
            </a:extLst>
          </p:cNvPr>
          <p:cNvSpPr/>
          <p:nvPr/>
        </p:nvSpPr>
        <p:spPr>
          <a:xfrm>
            <a:off x="4139769" y="3512488"/>
            <a:ext cx="747886" cy="163752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19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35363-6611-E53E-5F89-66E3D699784C}"/>
              </a:ext>
            </a:extLst>
          </p:cNvPr>
          <p:cNvSpPr txBox="1">
            <a:spLocks/>
          </p:cNvSpPr>
          <p:nvPr/>
        </p:nvSpPr>
        <p:spPr>
          <a:xfrm>
            <a:off x="311700" y="0"/>
            <a:ext cx="85206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pPr>
            <a:r>
              <a:rPr lang="en-US" dirty="0">
                <a:solidFill>
                  <a:schemeClr val="bg1"/>
                </a:solidFill>
              </a:rPr>
              <a:t>FIDELITY MARKERS (CHECKLIST)</a:t>
            </a:r>
          </a:p>
        </p:txBody>
      </p:sp>
      <p:sp>
        <p:nvSpPr>
          <p:cNvPr id="24" name="Content Placeholder 2">
            <a:extLst>
              <a:ext uri="{FF2B5EF4-FFF2-40B4-BE49-F238E27FC236}">
                <a16:creationId xmlns:a16="http://schemas.microsoft.com/office/drawing/2014/main" id="{0BB14004-98F7-F3C8-15D4-E6CC56A51FBC}"/>
              </a:ext>
            </a:extLst>
          </p:cNvPr>
          <p:cNvSpPr txBox="1">
            <a:spLocks/>
          </p:cNvSpPr>
          <p:nvPr/>
        </p:nvSpPr>
        <p:spPr>
          <a:xfrm>
            <a:off x="419100" y="809624"/>
            <a:ext cx="8343900" cy="3552825"/>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Source Sans Pro" panose="020B0503030403020204" pitchFamily="34" charset="0"/>
                <a:ea typeface="Source Sans Pro" panose="020B0503030403020204" pitchFamily="34" charset="0"/>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sz="2000" b="1" dirty="0"/>
              <a:t>SAVE Students Act</a:t>
            </a:r>
          </a:p>
          <a:p>
            <a:pPr>
              <a:buFont typeface="Wingdings" panose="05000000000000000000" pitchFamily="2" charset="2"/>
              <a:buChar char="q"/>
            </a:pPr>
            <a:r>
              <a:rPr lang="en-US" sz="2000" dirty="0"/>
              <a:t>Our Adult Advisors received training on the requirements of HB123 during the Adult Advisor training. </a:t>
            </a:r>
          </a:p>
          <a:p>
            <a:pPr>
              <a:buFont typeface="Wingdings" panose="05000000000000000000" pitchFamily="2" charset="2"/>
              <a:buChar char="q"/>
            </a:pPr>
            <a:r>
              <a:rPr lang="en-US" sz="2000" dirty="0"/>
              <a:t>Our Adult Advisors and Peer Leaders completed campaign planning templates to help fulfill the requirements of HB123.</a:t>
            </a:r>
          </a:p>
          <a:p>
            <a:pPr>
              <a:buFont typeface="Wingdings" panose="05000000000000000000" pitchFamily="2" charset="2"/>
              <a:buChar char="q"/>
            </a:pPr>
            <a:r>
              <a:rPr lang="en-US" sz="2000" dirty="0"/>
              <a:t>Our campaigns engaged every student in at least one hour (or standard class period) of instruction.</a:t>
            </a:r>
          </a:p>
          <a:p>
            <a:pPr>
              <a:buFont typeface="Wingdings" panose="05000000000000000000" pitchFamily="2" charset="2"/>
              <a:buChar char="q"/>
            </a:pPr>
            <a:r>
              <a:rPr lang="en-US" sz="2000" dirty="0"/>
              <a:t>Through our campaigns this year, we covered HB123’s required content: </a:t>
            </a:r>
          </a:p>
          <a:p>
            <a:pPr lvl="1">
              <a:buFont typeface="Wingdings" panose="05000000000000000000" pitchFamily="2" charset="2"/>
              <a:buChar char="q"/>
            </a:pPr>
            <a:r>
              <a:rPr lang="en-US" sz="1800" dirty="0">
                <a:latin typeface="Source Sans Pro" panose="020B0503030403020204" pitchFamily="34" charset="0"/>
                <a:ea typeface="Source Sans Pro" panose="020B0503030403020204" pitchFamily="34" charset="0"/>
              </a:rPr>
              <a:t>How to instruct school personnel…</a:t>
            </a:r>
          </a:p>
          <a:p>
            <a:pPr lvl="1">
              <a:buFont typeface="Wingdings" panose="05000000000000000000" pitchFamily="2" charset="2"/>
              <a:buChar char="q"/>
            </a:pPr>
            <a:r>
              <a:rPr lang="en-US" sz="1800" dirty="0">
                <a:latin typeface="Source Sans Pro" panose="020B0503030403020204" pitchFamily="34" charset="0"/>
                <a:ea typeface="Source Sans Pro" panose="020B0503030403020204" pitchFamily="34" charset="0"/>
              </a:rPr>
              <a:t>How to instruct students…</a:t>
            </a:r>
          </a:p>
        </p:txBody>
      </p:sp>
      <p:sp>
        <p:nvSpPr>
          <p:cNvPr id="2" name="Rectangle 1" descr="Checkmark">
            <a:extLst>
              <a:ext uri="{FF2B5EF4-FFF2-40B4-BE49-F238E27FC236}">
                <a16:creationId xmlns:a16="http://schemas.microsoft.com/office/drawing/2014/main" id="{C159EB28-3683-5A90-2841-0B2556D7011F}"/>
              </a:ext>
            </a:extLst>
          </p:cNvPr>
          <p:cNvSpPr>
            <a:spLocks noChangeAspect="1"/>
          </p:cNvSpPr>
          <p:nvPr/>
        </p:nvSpPr>
        <p:spPr>
          <a:xfrm>
            <a:off x="533754" y="1155425"/>
            <a:ext cx="373338" cy="37333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36638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11AC187D-7019-8B7E-1FBC-89937CDBABCA}"/>
              </a:ext>
            </a:extLst>
          </p:cNvPr>
          <p:cNvGraphicFramePr>
            <a:graphicFrameLocks noGrp="1"/>
          </p:cNvGraphicFramePr>
          <p:nvPr>
            <p:ph idx="1"/>
            <p:extLst>
              <p:ext uri="{D42A27DB-BD31-4B8C-83A1-F6EECF244321}">
                <p14:modId xmlns:p14="http://schemas.microsoft.com/office/powerpoint/2010/main" val="1598788996"/>
              </p:ext>
            </p:extLst>
          </p:nvPr>
        </p:nvGraphicFramePr>
        <p:xfrm>
          <a:off x="628650" y="93999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DBFD16AD-579E-FB88-BF91-2924DB8B64D9}"/>
              </a:ext>
            </a:extLst>
          </p:cNvPr>
          <p:cNvSpPr txBox="1">
            <a:spLocks/>
          </p:cNvSpPr>
          <p:nvPr/>
        </p:nvSpPr>
        <p:spPr>
          <a:xfrm>
            <a:off x="311700" y="0"/>
            <a:ext cx="85206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pPr>
            <a:r>
              <a:rPr lang="en-US" dirty="0">
                <a:solidFill>
                  <a:schemeClr val="bg1"/>
                </a:solidFill>
              </a:rPr>
              <a:t>QUESTIONS AFTER TODAY?</a:t>
            </a:r>
          </a:p>
        </p:txBody>
      </p:sp>
    </p:spTree>
    <p:extLst>
      <p:ext uri="{BB962C8B-B14F-4D97-AF65-F5344CB8AC3E}">
        <p14:creationId xmlns:p14="http://schemas.microsoft.com/office/powerpoint/2010/main" val="56167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5EE22F1-EFD2-E08E-9BAD-E0DC32B3DDFA}"/>
              </a:ext>
            </a:extLst>
          </p:cNvPr>
          <p:cNvSpPr/>
          <p:nvPr/>
        </p:nvSpPr>
        <p:spPr>
          <a:xfrm>
            <a:off x="802741" y="1274392"/>
            <a:ext cx="1955812" cy="1955812"/>
          </a:xfrm>
          <a:prstGeom prst="ellipse">
            <a:avLst/>
          </a:prstGeom>
          <a:solidFill>
            <a:srgbClr val="8865AB"/>
          </a:solidFill>
          <a:ln>
            <a:noFill/>
          </a:ln>
          <a:effectLst/>
        </p:spPr>
        <p:style>
          <a:lnRef idx="0">
            <a:scrgbClr r="0" g="0" b="0"/>
          </a:lnRef>
          <a:fillRef idx="1">
            <a:scrgbClr r="0" g="0" b="0"/>
          </a:fillRef>
          <a:effectRef idx="0">
            <a:scrgbClr r="0" g="0" b="0"/>
          </a:effectRef>
          <a:fontRef idx="minor"/>
        </p:style>
      </p:sp>
      <p:sp>
        <p:nvSpPr>
          <p:cNvPr id="14" name="Rectangle 13" descr="Checkmark">
            <a:extLst>
              <a:ext uri="{FF2B5EF4-FFF2-40B4-BE49-F238E27FC236}">
                <a16:creationId xmlns:a16="http://schemas.microsoft.com/office/drawing/2014/main" id="{4C03E695-E820-6419-FAEC-AC924D74C494}"/>
              </a:ext>
            </a:extLst>
          </p:cNvPr>
          <p:cNvSpPr/>
          <p:nvPr/>
        </p:nvSpPr>
        <p:spPr>
          <a:xfrm>
            <a:off x="1219553" y="1691204"/>
            <a:ext cx="1122187" cy="1122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D0C421C1-9E45-7F65-C274-4488D219902D}"/>
              </a:ext>
            </a:extLst>
          </p:cNvPr>
          <p:cNvGrpSpPr/>
          <p:nvPr/>
        </p:nvGrpSpPr>
        <p:grpSpPr>
          <a:xfrm>
            <a:off x="145583" y="3368463"/>
            <a:ext cx="3831470" cy="874676"/>
            <a:chOff x="7002913" y="2864226"/>
            <a:chExt cx="3831470" cy="874676"/>
          </a:xfrm>
        </p:grpSpPr>
        <p:sp>
          <p:nvSpPr>
            <p:cNvPr id="16" name="Rectangle 15">
              <a:extLst>
                <a:ext uri="{FF2B5EF4-FFF2-40B4-BE49-F238E27FC236}">
                  <a16:creationId xmlns:a16="http://schemas.microsoft.com/office/drawing/2014/main" id="{B23A2D1B-6832-96BE-8610-1BF50A5C5C85}"/>
                </a:ext>
              </a:extLst>
            </p:cNvPr>
            <p:cNvSpPr/>
            <p:nvPr/>
          </p:nvSpPr>
          <p:spPr>
            <a:xfrm>
              <a:off x="7628133" y="3018902"/>
              <a:ext cx="3206250" cy="72000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69715EF5-360E-10C6-BB69-5DF7E787B8FC}"/>
                </a:ext>
              </a:extLst>
            </p:cNvPr>
            <p:cNvSpPr txBox="1"/>
            <p:nvPr/>
          </p:nvSpPr>
          <p:spPr>
            <a:xfrm>
              <a:off x="7002913" y="2864226"/>
              <a:ext cx="32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all" dirty="0">
                  <a:solidFill>
                    <a:sysClr val="windowText" lastClr="000000">
                      <a:hueOff val="0"/>
                      <a:satOff val="0"/>
                      <a:lumOff val="0"/>
                      <a:alphaOff val="0"/>
                    </a:sysClr>
                  </a:solidFill>
                  <a:latin typeface="Source Sans Pro" panose="020B0503030403020204" pitchFamily="34" charset="0"/>
                  <a:ea typeface="Source Sans Pro" panose="020B0503030403020204" pitchFamily="34" charset="0"/>
                </a:rPr>
                <a:t>Approved program</a:t>
              </a:r>
            </a:p>
          </p:txBody>
        </p:sp>
      </p:grpSp>
      <p:sp>
        <p:nvSpPr>
          <p:cNvPr id="2" name="Title 1">
            <a:extLst>
              <a:ext uri="{FF2B5EF4-FFF2-40B4-BE49-F238E27FC236}">
                <a16:creationId xmlns:a16="http://schemas.microsoft.com/office/drawing/2014/main" id="{7BF85D21-A02F-57A3-A306-7180C8AA0D13}"/>
              </a:ext>
            </a:extLst>
          </p:cNvPr>
          <p:cNvSpPr>
            <a:spLocks noGrp="1"/>
          </p:cNvSpPr>
          <p:nvPr>
            <p:ph type="title"/>
          </p:nvPr>
        </p:nvSpPr>
        <p:spPr>
          <a:xfrm>
            <a:off x="311700" y="0"/>
            <a:ext cx="8520600" cy="572700"/>
          </a:xfrm>
        </p:spPr>
        <p:txBody>
          <a:bodyPr wrap="square" anchor="t">
            <a:normAutofit/>
          </a:bodyPr>
          <a:lstStyle/>
          <a:p>
            <a:pPr>
              <a:lnSpc>
                <a:spcPct val="90000"/>
              </a:lnSpc>
            </a:pPr>
            <a:r>
              <a:rPr lang="en-US" dirty="0">
                <a:solidFill>
                  <a:schemeClr val="bg1"/>
                </a:solidFill>
              </a:rPr>
              <a:t>HB123 Key Requirements</a:t>
            </a:r>
          </a:p>
        </p:txBody>
      </p:sp>
      <p:sp>
        <p:nvSpPr>
          <p:cNvPr id="7" name="Oval 6">
            <a:extLst>
              <a:ext uri="{FF2B5EF4-FFF2-40B4-BE49-F238E27FC236}">
                <a16:creationId xmlns:a16="http://schemas.microsoft.com/office/drawing/2014/main" id="{AF24045D-7FF9-ED21-4C66-02E4AE496297}"/>
              </a:ext>
            </a:extLst>
          </p:cNvPr>
          <p:cNvSpPr/>
          <p:nvPr/>
        </p:nvSpPr>
        <p:spPr>
          <a:xfrm>
            <a:off x="6397129" y="1274392"/>
            <a:ext cx="1955812" cy="1955812"/>
          </a:xfrm>
          <a:prstGeom prst="ellipse">
            <a:avLst/>
          </a:prstGeom>
          <a:solidFill>
            <a:srgbClr val="63B563"/>
          </a:solidFill>
          <a:ln>
            <a:noFill/>
          </a:ln>
          <a:effectLst/>
        </p:spPr>
        <p:style>
          <a:lnRef idx="0">
            <a:scrgbClr r="0" g="0" b="0"/>
          </a:lnRef>
          <a:fillRef idx="1">
            <a:scrgbClr r="0" g="0" b="0"/>
          </a:fillRef>
          <a:effectRef idx="0">
            <a:scrgbClr r="0" g="0" b="0"/>
          </a:effectRef>
          <a:fontRef idx="minor"/>
        </p:style>
      </p:sp>
      <p:sp>
        <p:nvSpPr>
          <p:cNvPr id="8" name="Rectangle 7" descr="Clock">
            <a:extLst>
              <a:ext uri="{FF2B5EF4-FFF2-40B4-BE49-F238E27FC236}">
                <a16:creationId xmlns:a16="http://schemas.microsoft.com/office/drawing/2014/main" id="{22C3222C-9946-D3F3-B6A9-67F9B080DB40}"/>
              </a:ext>
            </a:extLst>
          </p:cNvPr>
          <p:cNvSpPr/>
          <p:nvPr/>
        </p:nvSpPr>
        <p:spPr>
          <a:xfrm>
            <a:off x="6813941" y="1691204"/>
            <a:ext cx="1122187" cy="1122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5CF82974-A949-9B9F-B59B-6F7C772D712D}"/>
              </a:ext>
            </a:extLst>
          </p:cNvPr>
          <p:cNvGrpSpPr/>
          <p:nvPr/>
        </p:nvGrpSpPr>
        <p:grpSpPr>
          <a:xfrm>
            <a:off x="-396897" y="3376672"/>
            <a:ext cx="8446421" cy="874676"/>
            <a:chOff x="93445" y="2864226"/>
            <a:chExt cx="8446421" cy="874676"/>
          </a:xfrm>
        </p:grpSpPr>
        <p:sp>
          <p:nvSpPr>
            <p:cNvPr id="20" name="Rectangle 19">
              <a:extLst>
                <a:ext uri="{FF2B5EF4-FFF2-40B4-BE49-F238E27FC236}">
                  <a16:creationId xmlns:a16="http://schemas.microsoft.com/office/drawing/2014/main" id="{4E3BA76F-5659-657C-571E-4B9499C9FC84}"/>
                </a:ext>
              </a:extLst>
            </p:cNvPr>
            <p:cNvSpPr/>
            <p:nvPr/>
          </p:nvSpPr>
          <p:spPr>
            <a:xfrm>
              <a:off x="93445" y="3018902"/>
              <a:ext cx="3206250" cy="72000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C4B9F502-D419-89DE-9C0C-FD8DDB4E1C01}"/>
                </a:ext>
              </a:extLst>
            </p:cNvPr>
            <p:cNvSpPr txBox="1"/>
            <p:nvPr/>
          </p:nvSpPr>
          <p:spPr>
            <a:xfrm>
              <a:off x="7154189" y="2864226"/>
              <a:ext cx="1385677"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all" dirty="0">
                  <a:solidFill>
                    <a:sysClr val="windowText" lastClr="000000">
                      <a:hueOff val="0"/>
                      <a:satOff val="0"/>
                      <a:lumOff val="0"/>
                      <a:alphaOff val="0"/>
                    </a:sysClr>
                  </a:solidFill>
                  <a:latin typeface="Source Sans Pro" panose="020B0503030403020204" pitchFamily="34" charset="0"/>
                  <a:ea typeface="Source Sans Pro" panose="020B0503030403020204" pitchFamily="34" charset="0"/>
                </a:rPr>
                <a:t>1 hour</a:t>
              </a:r>
            </a:p>
          </p:txBody>
        </p:sp>
      </p:grpSp>
      <p:sp>
        <p:nvSpPr>
          <p:cNvPr id="10" name="Oval 9">
            <a:extLst>
              <a:ext uri="{FF2B5EF4-FFF2-40B4-BE49-F238E27FC236}">
                <a16:creationId xmlns:a16="http://schemas.microsoft.com/office/drawing/2014/main" id="{AC9559EB-316E-4969-60A4-F2F45CABB9FB}"/>
              </a:ext>
            </a:extLst>
          </p:cNvPr>
          <p:cNvSpPr/>
          <p:nvPr/>
        </p:nvSpPr>
        <p:spPr>
          <a:xfrm>
            <a:off x="3599935" y="1266183"/>
            <a:ext cx="1955812" cy="1955812"/>
          </a:xfrm>
          <a:prstGeom prst="ellipse">
            <a:avLst/>
          </a:prstGeom>
          <a:solidFill>
            <a:srgbClr val="F7A042"/>
          </a:solidFill>
          <a:ln>
            <a:noFill/>
          </a:ln>
          <a:effectLst/>
        </p:spPr>
        <p:style>
          <a:lnRef idx="0">
            <a:scrgbClr r="0" g="0" b="0"/>
          </a:lnRef>
          <a:fillRef idx="1">
            <a:scrgbClr r="0" g="0" b="0"/>
          </a:fillRef>
          <a:effectRef idx="0">
            <a:scrgbClr r="0" g="0" b="0"/>
          </a:effectRef>
          <a:fontRef idx="minor"/>
        </p:style>
      </p:sp>
      <p:sp>
        <p:nvSpPr>
          <p:cNvPr id="11" name="Rectangle 10" descr="Books">
            <a:extLst>
              <a:ext uri="{FF2B5EF4-FFF2-40B4-BE49-F238E27FC236}">
                <a16:creationId xmlns:a16="http://schemas.microsoft.com/office/drawing/2014/main" id="{D4EBA3B0-B8B6-9208-9566-9FBF6900D69C}"/>
              </a:ext>
            </a:extLst>
          </p:cNvPr>
          <p:cNvSpPr/>
          <p:nvPr/>
        </p:nvSpPr>
        <p:spPr>
          <a:xfrm>
            <a:off x="4059793" y="1682996"/>
            <a:ext cx="1122187" cy="112218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EC9E28E8-50A3-B58F-2690-12CCC98044C9}"/>
              </a:ext>
            </a:extLst>
          </p:cNvPr>
          <p:cNvGrpSpPr/>
          <p:nvPr/>
        </p:nvGrpSpPr>
        <p:grpSpPr>
          <a:xfrm>
            <a:off x="3004435" y="3376672"/>
            <a:ext cx="3218878" cy="866468"/>
            <a:chOff x="3860789" y="2872434"/>
            <a:chExt cx="3218878" cy="866468"/>
          </a:xfrm>
        </p:grpSpPr>
        <p:sp>
          <p:nvSpPr>
            <p:cNvPr id="18" name="Rectangle 17">
              <a:extLst>
                <a:ext uri="{FF2B5EF4-FFF2-40B4-BE49-F238E27FC236}">
                  <a16:creationId xmlns:a16="http://schemas.microsoft.com/office/drawing/2014/main" id="{CABD879F-7B7F-96CC-A8E3-0BDBA1664169}"/>
                </a:ext>
              </a:extLst>
            </p:cNvPr>
            <p:cNvSpPr/>
            <p:nvPr/>
          </p:nvSpPr>
          <p:spPr>
            <a:xfrm>
              <a:off x="3860789" y="3018902"/>
              <a:ext cx="3206250" cy="72000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9F80A31F-6E9A-B462-82A3-1341AD2557B2}"/>
                </a:ext>
              </a:extLst>
            </p:cNvPr>
            <p:cNvSpPr txBox="1"/>
            <p:nvPr/>
          </p:nvSpPr>
          <p:spPr>
            <a:xfrm>
              <a:off x="3873417" y="2872434"/>
              <a:ext cx="32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cap="all" dirty="0">
                  <a:solidFill>
                    <a:sysClr val="windowText" lastClr="000000">
                      <a:hueOff val="0"/>
                      <a:satOff val="0"/>
                      <a:lumOff val="0"/>
                      <a:alphaOff val="0"/>
                    </a:sysClr>
                  </a:solidFill>
                  <a:latin typeface="Source Sans Pro" panose="020B0503030403020204" pitchFamily="34" charset="0"/>
                  <a:ea typeface="Source Sans Pro" panose="020B0503030403020204" pitchFamily="34" charset="0"/>
                </a:rPr>
                <a:t>Grades 6-12</a:t>
              </a:r>
            </a:p>
          </p:txBody>
        </p:sp>
      </p:grpSp>
    </p:spTree>
    <p:extLst>
      <p:ext uri="{BB962C8B-B14F-4D97-AF65-F5344CB8AC3E}">
        <p14:creationId xmlns:p14="http://schemas.microsoft.com/office/powerpoint/2010/main" val="333663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713A01-B376-5C66-AEC8-DEA5F2AF1EC8}"/>
              </a:ext>
            </a:extLst>
          </p:cNvPr>
          <p:cNvSpPr txBox="1">
            <a:spLocks/>
          </p:cNvSpPr>
          <p:nvPr/>
        </p:nvSpPr>
        <p:spPr>
          <a:xfrm>
            <a:off x="311700" y="0"/>
            <a:ext cx="85206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pPr>
            <a:r>
              <a:rPr lang="en-US" dirty="0">
                <a:solidFill>
                  <a:schemeClr val="bg1"/>
                </a:solidFill>
              </a:rPr>
              <a:t>Approved Programs “Musts”</a:t>
            </a:r>
          </a:p>
        </p:txBody>
      </p:sp>
      <p:graphicFrame>
        <p:nvGraphicFramePr>
          <p:cNvPr id="16" name="Content Placeholder 5">
            <a:extLst>
              <a:ext uri="{FF2B5EF4-FFF2-40B4-BE49-F238E27FC236}">
                <a16:creationId xmlns:a16="http://schemas.microsoft.com/office/drawing/2014/main" id="{D7C668FA-2D5F-5D25-E270-20C5BE8521B7}"/>
              </a:ext>
            </a:extLst>
          </p:cNvPr>
          <p:cNvGraphicFramePr>
            <a:graphicFrameLocks/>
          </p:cNvGraphicFramePr>
          <p:nvPr>
            <p:extLst>
              <p:ext uri="{D42A27DB-BD31-4B8C-83A1-F6EECF244321}">
                <p14:modId xmlns:p14="http://schemas.microsoft.com/office/powerpoint/2010/main" val="1413138106"/>
              </p:ext>
            </p:extLst>
          </p:nvPr>
        </p:nvGraphicFramePr>
        <p:xfrm>
          <a:off x="209550" y="572700"/>
          <a:ext cx="8724900" cy="403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72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35363-6611-E53E-5F89-66E3D699784C}"/>
              </a:ext>
            </a:extLst>
          </p:cNvPr>
          <p:cNvSpPr txBox="1">
            <a:spLocks/>
          </p:cNvSpPr>
          <p:nvPr/>
        </p:nvSpPr>
        <p:spPr>
          <a:xfrm>
            <a:off x="311700" y="0"/>
            <a:ext cx="85206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pPr>
            <a:r>
              <a:rPr lang="en-US" dirty="0">
                <a:solidFill>
                  <a:schemeClr val="bg1"/>
                </a:solidFill>
              </a:rPr>
              <a:t>HB123 Content Requirements</a:t>
            </a:r>
          </a:p>
        </p:txBody>
      </p:sp>
      <p:graphicFrame>
        <p:nvGraphicFramePr>
          <p:cNvPr id="25" name="Content Placeholder 2">
            <a:extLst>
              <a:ext uri="{FF2B5EF4-FFF2-40B4-BE49-F238E27FC236}">
                <a16:creationId xmlns:a16="http://schemas.microsoft.com/office/drawing/2014/main" id="{C0F316DE-32DD-F9EF-03F9-4F7327AF1BC8}"/>
              </a:ext>
            </a:extLst>
          </p:cNvPr>
          <p:cNvGraphicFramePr>
            <a:graphicFrameLocks/>
          </p:cNvGraphicFramePr>
          <p:nvPr>
            <p:extLst>
              <p:ext uri="{D42A27DB-BD31-4B8C-83A1-F6EECF244321}">
                <p14:modId xmlns:p14="http://schemas.microsoft.com/office/powerpoint/2010/main" val="3579675143"/>
              </p:ext>
            </p:extLst>
          </p:nvPr>
        </p:nvGraphicFramePr>
        <p:xfrm>
          <a:off x="628650" y="93999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23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35363-6611-E53E-5F89-66E3D699784C}"/>
              </a:ext>
            </a:extLst>
          </p:cNvPr>
          <p:cNvSpPr txBox="1">
            <a:spLocks/>
          </p:cNvSpPr>
          <p:nvPr/>
        </p:nvSpPr>
        <p:spPr>
          <a:xfrm>
            <a:off x="311700" y="0"/>
            <a:ext cx="85206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pPr>
            <a:r>
              <a:rPr lang="en-US" dirty="0">
                <a:solidFill>
                  <a:schemeClr val="bg1"/>
                </a:solidFill>
              </a:rPr>
              <a:t>HB123 Content Requirements</a:t>
            </a:r>
          </a:p>
        </p:txBody>
      </p:sp>
      <p:graphicFrame>
        <p:nvGraphicFramePr>
          <p:cNvPr id="25" name="Content Placeholder 2">
            <a:extLst>
              <a:ext uri="{FF2B5EF4-FFF2-40B4-BE49-F238E27FC236}">
                <a16:creationId xmlns:a16="http://schemas.microsoft.com/office/drawing/2014/main" id="{C0F316DE-32DD-F9EF-03F9-4F7327AF1BC8}"/>
              </a:ext>
            </a:extLst>
          </p:cNvPr>
          <p:cNvGraphicFramePr>
            <a:graphicFrameLocks/>
          </p:cNvGraphicFramePr>
          <p:nvPr>
            <p:extLst>
              <p:ext uri="{D42A27DB-BD31-4B8C-83A1-F6EECF244321}">
                <p14:modId xmlns:p14="http://schemas.microsoft.com/office/powerpoint/2010/main" val="2304220432"/>
              </p:ext>
            </p:extLst>
          </p:nvPr>
        </p:nvGraphicFramePr>
        <p:xfrm>
          <a:off x="2863328" y="913846"/>
          <a:ext cx="5968972" cy="3315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72F32AD2-7062-32B8-1E25-79593A2D2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224" y="913846"/>
            <a:ext cx="3315808" cy="331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5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5E780A60-6815-304F-3561-856148DDA401}"/>
              </a:ext>
            </a:extLst>
          </p:cNvPr>
          <p:cNvGraphicFramePr>
            <a:graphicFrameLocks noGrp="1"/>
          </p:cNvGraphicFramePr>
          <p:nvPr>
            <p:ph sz="half" idx="1"/>
            <p:extLst>
              <p:ext uri="{D42A27DB-BD31-4B8C-83A1-F6EECF244321}">
                <p14:modId xmlns:p14="http://schemas.microsoft.com/office/powerpoint/2010/main" val="354486538"/>
              </p:ext>
            </p:extLst>
          </p:nvPr>
        </p:nvGraphicFramePr>
        <p:xfrm>
          <a:off x="628649" y="692944"/>
          <a:ext cx="4143375" cy="3745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a:extLst>
              <a:ext uri="{FF2B5EF4-FFF2-40B4-BE49-F238E27FC236}">
                <a16:creationId xmlns:a16="http://schemas.microsoft.com/office/drawing/2014/main" id="{09DE4A43-23EE-DD9E-15B9-70F4C8B8427A}"/>
              </a:ext>
            </a:extLst>
          </p:cNvPr>
          <p:cNvGraphicFramePr>
            <a:graphicFrameLocks noGrp="1"/>
          </p:cNvGraphicFramePr>
          <p:nvPr>
            <p:ph sz="half" idx="2"/>
            <p:extLst>
              <p:ext uri="{D42A27DB-BD31-4B8C-83A1-F6EECF244321}">
                <p14:modId xmlns:p14="http://schemas.microsoft.com/office/powerpoint/2010/main" val="1062579623"/>
              </p:ext>
            </p:extLst>
          </p:nvPr>
        </p:nvGraphicFramePr>
        <p:xfrm>
          <a:off x="4946100" y="934045"/>
          <a:ext cx="3886200" cy="3263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1">
            <a:extLst>
              <a:ext uri="{FF2B5EF4-FFF2-40B4-BE49-F238E27FC236}">
                <a16:creationId xmlns:a16="http://schemas.microsoft.com/office/drawing/2014/main" id="{B1EA9A1B-3C5E-D6FE-E295-2B6072BA6A34}"/>
              </a:ext>
            </a:extLst>
          </p:cNvPr>
          <p:cNvSpPr txBox="1">
            <a:spLocks/>
          </p:cNvSpPr>
          <p:nvPr/>
        </p:nvSpPr>
        <p:spPr>
          <a:xfrm>
            <a:off x="311700" y="0"/>
            <a:ext cx="85206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90000"/>
              </a:lnSpc>
            </a:pPr>
            <a:r>
              <a:rPr lang="en-US" dirty="0">
                <a:solidFill>
                  <a:schemeClr val="bg1"/>
                </a:solidFill>
              </a:rPr>
              <a:t>HB123 Content Requirements</a:t>
            </a:r>
          </a:p>
        </p:txBody>
      </p:sp>
      <p:cxnSp>
        <p:nvCxnSpPr>
          <p:cNvPr id="11" name="Straight Connector 10">
            <a:extLst>
              <a:ext uri="{FF2B5EF4-FFF2-40B4-BE49-F238E27FC236}">
                <a16:creationId xmlns:a16="http://schemas.microsoft.com/office/drawing/2014/main" id="{C367ABD7-404D-15D3-3EDE-AF5ABF67E2D6}"/>
              </a:ext>
            </a:extLst>
          </p:cNvPr>
          <p:cNvCxnSpPr>
            <a:cxnSpLocks/>
          </p:cNvCxnSpPr>
          <p:nvPr/>
        </p:nvCxnSpPr>
        <p:spPr>
          <a:xfrm>
            <a:off x="628648" y="692944"/>
            <a:ext cx="4143375" cy="0"/>
          </a:xfrm>
          <a:prstGeom prst="line">
            <a:avLst/>
          </a:prstGeom>
          <a:ln w="38100">
            <a:solidFill>
              <a:srgbClr val="61717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7DB8208-F6E3-CD83-49E2-8BC03B1E46CA}"/>
              </a:ext>
            </a:extLst>
          </p:cNvPr>
          <p:cNvCxnSpPr>
            <a:cxnSpLocks/>
          </p:cNvCxnSpPr>
          <p:nvPr/>
        </p:nvCxnSpPr>
        <p:spPr>
          <a:xfrm>
            <a:off x="628648" y="1624833"/>
            <a:ext cx="4143375" cy="0"/>
          </a:xfrm>
          <a:prstGeom prst="line">
            <a:avLst/>
          </a:prstGeom>
          <a:ln w="38100">
            <a:solidFill>
              <a:srgbClr val="617178"/>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8E8F367-40EB-B4FE-761C-C86B4609E7AC}"/>
              </a:ext>
            </a:extLst>
          </p:cNvPr>
          <p:cNvCxnSpPr>
            <a:cxnSpLocks/>
          </p:cNvCxnSpPr>
          <p:nvPr/>
        </p:nvCxnSpPr>
        <p:spPr>
          <a:xfrm>
            <a:off x="628648" y="2998932"/>
            <a:ext cx="4143375" cy="0"/>
          </a:xfrm>
          <a:prstGeom prst="line">
            <a:avLst/>
          </a:prstGeom>
          <a:ln w="38100">
            <a:solidFill>
              <a:srgbClr val="617178"/>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D8B1037-1185-1901-A6BA-944422ED4C45}"/>
              </a:ext>
            </a:extLst>
          </p:cNvPr>
          <p:cNvCxnSpPr>
            <a:cxnSpLocks/>
          </p:cNvCxnSpPr>
          <p:nvPr/>
        </p:nvCxnSpPr>
        <p:spPr>
          <a:xfrm>
            <a:off x="628648" y="3870860"/>
            <a:ext cx="4143375" cy="0"/>
          </a:xfrm>
          <a:prstGeom prst="line">
            <a:avLst/>
          </a:prstGeom>
          <a:ln w="38100">
            <a:solidFill>
              <a:srgbClr val="61717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934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92C2"/>
        </a:solidFill>
        <a:effectLst/>
      </p:bgPr>
    </p:bg>
    <p:spTree>
      <p:nvGrpSpPr>
        <p:cNvPr id="1" name=""/>
        <p:cNvGrpSpPr/>
        <p:nvPr/>
      </p:nvGrpSpPr>
      <p:grpSpPr>
        <a:xfrm>
          <a:off x="0" y="0"/>
          <a:ext cx="0" cy="0"/>
          <a:chOff x="0" y="0"/>
          <a:chExt cx="0" cy="0"/>
        </a:xfrm>
      </p:grpSpPr>
      <p:sp useBgFill="1">
        <p:nvSpPr>
          <p:cNvPr id="1079" name="Rectangle 1047">
            <a:extLst>
              <a:ext uri="{FF2B5EF4-FFF2-40B4-BE49-F238E27FC236}">
                <a16:creationId xmlns:a16="http://schemas.microsoft.com/office/drawing/2014/main" id="{43FCDA63-538C-4FB3-911D-7DF75B599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80" name="Freeform: Shape 1049">
            <a:extLst>
              <a:ext uri="{FF2B5EF4-FFF2-40B4-BE49-F238E27FC236}">
                <a16:creationId xmlns:a16="http://schemas.microsoft.com/office/drawing/2014/main" id="{C0F36B17-8009-453B-9C49-36A9D6F9D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5765387 w 12192000"/>
              <a:gd name="connsiteY0" fmla="*/ 552984 h 6858000"/>
              <a:gd name="connsiteX1" fmla="*/ 5743549 w 12192000"/>
              <a:gd name="connsiteY1" fmla="*/ 567982 h 6858000"/>
              <a:gd name="connsiteX2" fmla="*/ 5865186 w 12192000"/>
              <a:gd name="connsiteY2" fmla="*/ 624212 h 6858000"/>
              <a:gd name="connsiteX3" fmla="*/ 5674970 w 12192000"/>
              <a:gd name="connsiteY3" fmla="*/ 594618 h 6858000"/>
              <a:gd name="connsiteX4" fmla="*/ 5671722 w 12192000"/>
              <a:gd name="connsiteY4" fmla="*/ 613739 h 6858000"/>
              <a:gd name="connsiteX5" fmla="*/ 5887746 w 12192000"/>
              <a:gd name="connsiteY5" fmla="*/ 686133 h 6858000"/>
              <a:gd name="connsiteX6" fmla="*/ 5868434 w 12192000"/>
              <a:gd name="connsiteY6" fmla="*/ 697289 h 6858000"/>
              <a:gd name="connsiteX7" fmla="*/ 5753657 w 12192000"/>
              <a:gd name="connsiteY7" fmla="*/ 669287 h 6858000"/>
              <a:gd name="connsiteX8" fmla="*/ 5730555 w 12192000"/>
              <a:gd name="connsiteY8" fmla="*/ 676572 h 6858000"/>
              <a:gd name="connsiteX9" fmla="*/ 5741924 w 12192000"/>
              <a:gd name="connsiteY9" fmla="*/ 710491 h 6858000"/>
              <a:gd name="connsiteX10" fmla="*/ 5791735 w 12192000"/>
              <a:gd name="connsiteY10" fmla="*/ 723695 h 6858000"/>
              <a:gd name="connsiteX11" fmla="*/ 5869339 w 12192000"/>
              <a:gd name="connsiteY11" fmla="*/ 803376 h 6858000"/>
              <a:gd name="connsiteX12" fmla="*/ 5751851 w 12192000"/>
              <a:gd name="connsiteY12" fmla="*/ 793813 h 6858000"/>
              <a:gd name="connsiteX13" fmla="*/ 5731096 w 12192000"/>
              <a:gd name="connsiteY13" fmla="*/ 813164 h 6858000"/>
              <a:gd name="connsiteX14" fmla="*/ 5723155 w 12192000"/>
              <a:gd name="connsiteY14" fmla="*/ 838206 h 6858000"/>
              <a:gd name="connsiteX15" fmla="*/ 5677677 w 12192000"/>
              <a:gd name="connsiteY15" fmla="*/ 858922 h 6858000"/>
              <a:gd name="connsiteX16" fmla="*/ 5749146 w 12192000"/>
              <a:gd name="connsiteY16" fmla="*/ 882143 h 6858000"/>
              <a:gd name="connsiteX17" fmla="*/ 5672804 w 12192000"/>
              <a:gd name="connsiteY17" fmla="*/ 882143 h 6858000"/>
              <a:gd name="connsiteX18" fmla="*/ 5626987 w 12192000"/>
              <a:gd name="connsiteY18" fmla="*/ 862565 h 6858000"/>
              <a:gd name="connsiteX19" fmla="*/ 5611575 w 12192000"/>
              <a:gd name="connsiteY19" fmla="*/ 860624 h 6858000"/>
              <a:gd name="connsiteX20" fmla="*/ 5629275 w 12192000"/>
              <a:gd name="connsiteY20" fmla="*/ 904875 h 6858000"/>
              <a:gd name="connsiteX21" fmla="*/ 5648325 w 12192000"/>
              <a:gd name="connsiteY21" fmla="*/ 981075 h 6858000"/>
              <a:gd name="connsiteX22" fmla="*/ 5646577 w 12192000"/>
              <a:gd name="connsiteY22" fmla="*/ 1001285 h 6858000"/>
              <a:gd name="connsiteX23" fmla="*/ 5653179 w 12192000"/>
              <a:gd name="connsiteY23" fmla="*/ 1004447 h 6858000"/>
              <a:gd name="connsiteX24" fmla="*/ 5710342 w 12192000"/>
              <a:gd name="connsiteY24" fmla="*/ 1041501 h 6858000"/>
              <a:gd name="connsiteX25" fmla="*/ 5685076 w 12192000"/>
              <a:gd name="connsiteY25" fmla="*/ 1084982 h 6858000"/>
              <a:gd name="connsiteX26" fmla="*/ 5788666 w 12192000"/>
              <a:gd name="connsiteY26" fmla="*/ 1132334 h 6858000"/>
              <a:gd name="connsiteX27" fmla="*/ 5814113 w 12192000"/>
              <a:gd name="connsiteY27" fmla="*/ 1179230 h 6858000"/>
              <a:gd name="connsiteX28" fmla="*/ 5782171 w 12192000"/>
              <a:gd name="connsiteY28" fmla="*/ 1175133 h 6858000"/>
              <a:gd name="connsiteX29" fmla="*/ 5754739 w 12192000"/>
              <a:gd name="connsiteY29" fmla="*/ 1184011 h 6858000"/>
              <a:gd name="connsiteX30" fmla="*/ 5766109 w 12192000"/>
              <a:gd name="connsiteY30" fmla="*/ 1243656 h 6858000"/>
              <a:gd name="connsiteX31" fmla="*/ 5912470 w 12192000"/>
              <a:gd name="connsiteY31" fmla="*/ 1320604 h 6858000"/>
              <a:gd name="connsiteX32" fmla="*/ 5925644 w 12192000"/>
              <a:gd name="connsiteY32" fmla="*/ 1345645 h 6858000"/>
              <a:gd name="connsiteX33" fmla="*/ 5908138 w 12192000"/>
              <a:gd name="connsiteY33" fmla="*/ 1363402 h 6858000"/>
              <a:gd name="connsiteX34" fmla="*/ 5860855 w 12192000"/>
              <a:gd name="connsiteY34" fmla="*/ 1372508 h 6858000"/>
              <a:gd name="connsiteX35" fmla="*/ 5927087 w 12192000"/>
              <a:gd name="connsiteY35" fmla="*/ 1457878 h 6858000"/>
              <a:gd name="connsiteX36" fmla="*/ 5951271 w 12192000"/>
              <a:gd name="connsiteY36" fmla="*/ 1481553 h 6858000"/>
              <a:gd name="connsiteX37" fmla="*/ 5992599 w 12192000"/>
              <a:gd name="connsiteY37" fmla="*/ 1518207 h 6858000"/>
              <a:gd name="connsiteX38" fmla="*/ 5993321 w 12192000"/>
              <a:gd name="connsiteY38" fmla="*/ 1529362 h 6858000"/>
              <a:gd name="connsiteX39" fmla="*/ 5937015 w 12192000"/>
              <a:gd name="connsiteY39" fmla="*/ 1568746 h 6858000"/>
              <a:gd name="connsiteX40" fmla="*/ 5835410 w 12192000"/>
              <a:gd name="connsiteY40" fmla="*/ 1558045 h 6858000"/>
              <a:gd name="connsiteX41" fmla="*/ 5985561 w 12192000"/>
              <a:gd name="connsiteY41" fmla="*/ 1616780 h 6858000"/>
              <a:gd name="connsiteX42" fmla="*/ 5499552 w 12192000"/>
              <a:gd name="connsiteY42" fmla="*/ 1476774 h 6858000"/>
              <a:gd name="connsiteX43" fmla="*/ 5530593 w 12192000"/>
              <a:gd name="connsiteY43" fmla="*/ 1513425 h 6858000"/>
              <a:gd name="connsiteX44" fmla="*/ 5700597 w 12192000"/>
              <a:gd name="connsiteY44" fmla="*/ 1609949 h 6858000"/>
              <a:gd name="connsiteX45" fmla="*/ 5748782 w 12192000"/>
              <a:gd name="connsiteY45" fmla="*/ 1670507 h 6858000"/>
              <a:gd name="connsiteX46" fmla="*/ 5799315 w 12192000"/>
              <a:gd name="connsiteY46" fmla="*/ 1703970 h 6858000"/>
              <a:gd name="connsiteX47" fmla="*/ 5870240 w 12192000"/>
              <a:gd name="connsiteY47" fmla="*/ 1703289 h 6858000"/>
              <a:gd name="connsiteX48" fmla="*/ 5920591 w 12192000"/>
              <a:gd name="connsiteY48" fmla="*/ 1754738 h 6858000"/>
              <a:gd name="connsiteX49" fmla="*/ 5868074 w 12192000"/>
              <a:gd name="connsiteY49" fmla="*/ 1765665 h 6858000"/>
              <a:gd name="connsiteX50" fmla="*/ 5806533 w 12192000"/>
              <a:gd name="connsiteY50" fmla="*/ 1757242 h 6858000"/>
              <a:gd name="connsiteX51" fmla="*/ 5673706 w 12192000"/>
              <a:gd name="connsiteY51" fmla="*/ 1759972 h 6858000"/>
              <a:gd name="connsiteX52" fmla="*/ 5597548 w 12192000"/>
              <a:gd name="connsiteY52" fmla="*/ 1769990 h 6858000"/>
              <a:gd name="connsiteX53" fmla="*/ 5422491 w 12192000"/>
              <a:gd name="connsiteY53" fmla="*/ 1752916 h 6858000"/>
              <a:gd name="connsiteX54" fmla="*/ 5432778 w 12192000"/>
              <a:gd name="connsiteY54" fmla="*/ 1796626 h 6858000"/>
              <a:gd name="connsiteX55" fmla="*/ 5426281 w 12192000"/>
              <a:gd name="connsiteY55" fmla="*/ 1834644 h 6858000"/>
              <a:gd name="connsiteX56" fmla="*/ 5423754 w 12192000"/>
              <a:gd name="connsiteY56" fmla="*/ 1917282 h 6858000"/>
              <a:gd name="connsiteX57" fmla="*/ 5425378 w 12192000"/>
              <a:gd name="connsiteY57" fmla="*/ 1930714 h 6858000"/>
              <a:gd name="connsiteX58" fmla="*/ 5386217 w 12192000"/>
              <a:gd name="connsiteY58" fmla="*/ 1939365 h 6858000"/>
              <a:gd name="connsiteX59" fmla="*/ 5619566 w 12192000"/>
              <a:gd name="connsiteY59" fmla="*/ 2111243 h 6858000"/>
              <a:gd name="connsiteX60" fmla="*/ 5463640 w 12192000"/>
              <a:gd name="connsiteY60" fmla="*/ 2067533 h 6858000"/>
              <a:gd name="connsiteX61" fmla="*/ 5442523 w 12192000"/>
              <a:gd name="connsiteY61" fmla="*/ 2139700 h 6858000"/>
              <a:gd name="connsiteX62" fmla="*/ 5515794 w 12192000"/>
              <a:gd name="connsiteY62" fmla="*/ 2203898 h 6858000"/>
              <a:gd name="connsiteX63" fmla="*/ 5542865 w 12192000"/>
              <a:gd name="connsiteY63" fmla="*/ 2330929 h 6858000"/>
              <a:gd name="connsiteX64" fmla="*/ 5529691 w 12192000"/>
              <a:gd name="connsiteY64" fmla="*/ 2447031 h 6858000"/>
              <a:gd name="connsiteX65" fmla="*/ 5498289 w 12192000"/>
              <a:gd name="connsiteY65" fmla="*/ 2483910 h 6858000"/>
              <a:gd name="connsiteX66" fmla="*/ 5452810 w 12192000"/>
              <a:gd name="connsiteY66" fmla="*/ 2550157 h 6858000"/>
              <a:gd name="connsiteX67" fmla="*/ 5424658 w 12192000"/>
              <a:gd name="connsiteY67" fmla="*/ 2591135 h 6858000"/>
              <a:gd name="connsiteX68" fmla="*/ 5326841 w 12192000"/>
              <a:gd name="connsiteY68" fmla="*/ 2575200 h 6858000"/>
              <a:gd name="connsiteX69" fmla="*/ 5457322 w 12192000"/>
              <a:gd name="connsiteY69" fmla="*/ 2679238 h 6858000"/>
              <a:gd name="connsiteX70" fmla="*/ 5351566 w 12192000"/>
              <a:gd name="connsiteY70" fmla="*/ 2666261 h 6858000"/>
              <a:gd name="connsiteX71" fmla="*/ 5317096 w 12192000"/>
              <a:gd name="connsiteY71" fmla="*/ 2673546 h 6858000"/>
              <a:gd name="connsiteX72" fmla="*/ 5336768 w 12192000"/>
              <a:gd name="connsiteY72" fmla="*/ 2707238 h 6858000"/>
              <a:gd name="connsiteX73" fmla="*/ 5414369 w 12192000"/>
              <a:gd name="connsiteY73" fmla="*/ 2764378 h 6858000"/>
              <a:gd name="connsiteX74" fmla="*/ 5574268 w 12192000"/>
              <a:gd name="connsiteY74" fmla="*/ 2919184 h 6858000"/>
              <a:gd name="connsiteX75" fmla="*/ 5419422 w 12192000"/>
              <a:gd name="connsiteY75" fmla="*/ 2848157 h 6858000"/>
              <a:gd name="connsiteX76" fmla="*/ 5582568 w 12192000"/>
              <a:gd name="connsiteY76" fmla="*/ 3007285 h 6858000"/>
              <a:gd name="connsiteX77" fmla="*/ 5618844 w 12192000"/>
              <a:gd name="connsiteY77" fmla="*/ 3060100 h 6858000"/>
              <a:gd name="connsiteX78" fmla="*/ 5692115 w 12192000"/>
              <a:gd name="connsiteY78" fmla="*/ 3191228 h 6858000"/>
              <a:gd name="connsiteX79" fmla="*/ 5688506 w 12192000"/>
              <a:gd name="connsiteY79" fmla="*/ 3206025 h 6858000"/>
              <a:gd name="connsiteX80" fmla="*/ 5603864 w 12192000"/>
              <a:gd name="connsiteY80" fmla="*/ 3184854 h 6858000"/>
              <a:gd name="connsiteX81" fmla="*/ 5713591 w 12192000"/>
              <a:gd name="connsiteY81" fmla="*/ 3295040 h 6858000"/>
              <a:gd name="connsiteX82" fmla="*/ 5826927 w 12192000"/>
              <a:gd name="connsiteY82" fmla="*/ 3379724 h 6858000"/>
              <a:gd name="connsiteX83" fmla="*/ 5746436 w 12192000"/>
              <a:gd name="connsiteY83" fmla="*/ 3366750 h 6858000"/>
              <a:gd name="connsiteX84" fmla="*/ 5635807 w 12192000"/>
              <a:gd name="connsiteY84" fmla="*/ 3318259 h 6858000"/>
              <a:gd name="connsiteX85" fmla="*/ 5597367 w 12192000"/>
              <a:gd name="connsiteY85" fmla="*/ 3336472 h 6858000"/>
              <a:gd name="connsiteX86" fmla="*/ 5702221 w 12192000"/>
              <a:gd name="connsiteY86" fmla="*/ 3416605 h 6858000"/>
              <a:gd name="connsiteX87" fmla="*/ 5762317 w 12192000"/>
              <a:gd name="connsiteY87" fmla="*/ 3453714 h 6858000"/>
              <a:gd name="connsiteX88" fmla="*/ 5786319 w 12192000"/>
              <a:gd name="connsiteY88" fmla="*/ 3482169 h 6858000"/>
              <a:gd name="connsiteX89" fmla="*/ 5854901 w 12192000"/>
              <a:gd name="connsiteY89" fmla="*/ 3583703 h 6858000"/>
              <a:gd name="connsiteX90" fmla="*/ 6056305 w 12192000"/>
              <a:gd name="connsiteY90" fmla="*/ 3694570 h 6858000"/>
              <a:gd name="connsiteX91" fmla="*/ 6244716 w 12192000"/>
              <a:gd name="connsiteY91" fmla="*/ 3832301 h 6858000"/>
              <a:gd name="connsiteX92" fmla="*/ 6391802 w 12192000"/>
              <a:gd name="connsiteY92" fmla="*/ 3918125 h 6858000"/>
              <a:gd name="connsiteX93" fmla="*/ 6763572 w 12192000"/>
              <a:gd name="connsiteY93" fmla="*/ 4028537 h 6858000"/>
              <a:gd name="connsiteX94" fmla="*/ 8173592 w 12192000"/>
              <a:gd name="connsiteY94" fmla="*/ 3279560 h 6858000"/>
              <a:gd name="connsiteX95" fmla="*/ 8191458 w 12192000"/>
              <a:gd name="connsiteY95" fmla="*/ 3257248 h 6858000"/>
              <a:gd name="connsiteX96" fmla="*/ 8259856 w 12192000"/>
              <a:gd name="connsiteY96" fmla="*/ 3173245 h 6858000"/>
              <a:gd name="connsiteX97" fmla="*/ 8317969 w 12192000"/>
              <a:gd name="connsiteY97" fmla="*/ 3097663 h 6858000"/>
              <a:gd name="connsiteX98" fmla="*/ 8287650 w 12192000"/>
              <a:gd name="connsiteY98" fmla="*/ 3072166 h 6858000"/>
              <a:gd name="connsiteX99" fmla="*/ 8328617 w 12192000"/>
              <a:gd name="connsiteY99" fmla="*/ 3000000 h 6858000"/>
              <a:gd name="connsiteX100" fmla="*/ 8458917 w 12192000"/>
              <a:gd name="connsiteY100" fmla="*/ 2777583 h 6858000"/>
              <a:gd name="connsiteX101" fmla="*/ 8516125 w 12192000"/>
              <a:gd name="connsiteY101" fmla="*/ 2728639 h 6858000"/>
              <a:gd name="connsiteX102" fmla="*/ 8585788 w 12192000"/>
              <a:gd name="connsiteY102" fmla="*/ 2605478 h 6858000"/>
              <a:gd name="connsiteX103" fmla="*/ 8595714 w 12192000"/>
              <a:gd name="connsiteY103" fmla="*/ 2577023 h 6858000"/>
              <a:gd name="connsiteX104" fmla="*/ 8581457 w 12192000"/>
              <a:gd name="connsiteY104" fmla="*/ 2540823 h 6858000"/>
              <a:gd name="connsiteX105" fmla="*/ 8570809 w 12192000"/>
              <a:gd name="connsiteY105" fmla="*/ 2504399 h 6858000"/>
              <a:gd name="connsiteX106" fmla="*/ 8584705 w 12192000"/>
              <a:gd name="connsiteY106" fmla="*/ 2493699 h 6858000"/>
              <a:gd name="connsiteX107" fmla="*/ 8674038 w 12192000"/>
              <a:gd name="connsiteY107" fmla="*/ 2475260 h 6858000"/>
              <a:gd name="connsiteX108" fmla="*/ 8622243 w 12192000"/>
              <a:gd name="connsiteY108" fmla="*/ 2406054 h 6858000"/>
              <a:gd name="connsiteX109" fmla="*/ 8530925 w 12192000"/>
              <a:gd name="connsiteY109" fmla="*/ 2302926 h 6858000"/>
              <a:gd name="connsiteX110" fmla="*/ 8489417 w 12192000"/>
              <a:gd name="connsiteY110" fmla="*/ 2229622 h 6858000"/>
              <a:gd name="connsiteX111" fmla="*/ 8484543 w 12192000"/>
              <a:gd name="connsiteY111" fmla="*/ 2164058 h 6858000"/>
              <a:gd name="connsiteX112" fmla="*/ 8402970 w 12192000"/>
              <a:gd name="connsiteY112" fmla="*/ 2125358 h 6858000"/>
              <a:gd name="connsiteX113" fmla="*/ 8479670 w 12192000"/>
              <a:gd name="connsiteY113" fmla="*/ 1986716 h 6858000"/>
              <a:gd name="connsiteX114" fmla="*/ 8487432 w 12192000"/>
              <a:gd name="connsiteY114" fmla="*/ 1958032 h 6858000"/>
              <a:gd name="connsiteX115" fmla="*/ 8441412 w 12192000"/>
              <a:gd name="connsiteY115" fmla="*/ 1855361 h 6858000"/>
              <a:gd name="connsiteX116" fmla="*/ 8433831 w 12192000"/>
              <a:gd name="connsiteY116" fmla="*/ 1838969 h 6858000"/>
              <a:gd name="connsiteX117" fmla="*/ 8416868 w 12192000"/>
              <a:gd name="connsiteY117" fmla="*/ 1806187 h 6858000"/>
              <a:gd name="connsiteX118" fmla="*/ 8368140 w 12192000"/>
              <a:gd name="connsiteY118" fmla="*/ 1798219 h 6858000"/>
              <a:gd name="connsiteX119" fmla="*/ 8393405 w 12192000"/>
              <a:gd name="connsiteY119" fmla="*/ 1774999 h 6858000"/>
              <a:gd name="connsiteX120" fmla="*/ 8442495 w 12192000"/>
              <a:gd name="connsiteY120" fmla="*/ 1696458 h 6858000"/>
              <a:gd name="connsiteX121" fmla="*/ 8409828 w 12192000"/>
              <a:gd name="connsiteY121" fmla="*/ 1621332 h 6858000"/>
              <a:gd name="connsiteX122" fmla="*/ 8407664 w 12192000"/>
              <a:gd name="connsiteY122" fmla="*/ 1579899 h 6858000"/>
              <a:gd name="connsiteX123" fmla="*/ 8462707 w 12192000"/>
              <a:gd name="connsiteY123" fmla="*/ 1526857 h 6858000"/>
              <a:gd name="connsiteX124" fmla="*/ 8504215 w 12192000"/>
              <a:gd name="connsiteY124" fmla="*/ 1505913 h 6858000"/>
              <a:gd name="connsiteX125" fmla="*/ 8523345 w 12192000"/>
              <a:gd name="connsiteY125" fmla="*/ 1475863 h 6858000"/>
              <a:gd name="connsiteX126" fmla="*/ 8500786 w 12192000"/>
              <a:gd name="connsiteY126" fmla="*/ 1450820 h 6858000"/>
              <a:gd name="connsiteX127" fmla="*/ 8400624 w 12192000"/>
              <a:gd name="connsiteY127" fmla="*/ 1391176 h 6858000"/>
              <a:gd name="connsiteX128" fmla="*/ 8454585 w 12192000"/>
              <a:gd name="connsiteY128" fmla="*/ 1341319 h 6858000"/>
              <a:gd name="connsiteX129" fmla="*/ 8172509 w 12192000"/>
              <a:gd name="connsiteY129" fmla="*/ 1106153 h 6858000"/>
              <a:gd name="connsiteX130" fmla="*/ 8138399 w 12192000"/>
              <a:gd name="connsiteY130" fmla="*/ 1070184 h 6858000"/>
              <a:gd name="connsiteX131" fmla="*/ 7957388 w 12192000"/>
              <a:gd name="connsiteY131" fmla="*/ 982992 h 6858000"/>
              <a:gd name="connsiteX132" fmla="*/ 7771142 w 12192000"/>
              <a:gd name="connsiteY132" fmla="*/ 921300 h 6858000"/>
              <a:gd name="connsiteX133" fmla="*/ 7900539 w 12192000"/>
              <a:gd name="connsiteY133" fmla="*/ 791082 h 6858000"/>
              <a:gd name="connsiteX134" fmla="*/ 7702923 w 12192000"/>
              <a:gd name="connsiteY134" fmla="*/ 760803 h 6858000"/>
              <a:gd name="connsiteX135" fmla="*/ 7683614 w 12192000"/>
              <a:gd name="connsiteY135" fmla="*/ 761714 h 6858000"/>
              <a:gd name="connsiteX136" fmla="*/ 7295600 w 12192000"/>
              <a:gd name="connsiteY136" fmla="*/ 741680 h 6858000"/>
              <a:gd name="connsiteX137" fmla="*/ 6739388 w 12192000"/>
              <a:gd name="connsiteY137" fmla="*/ 675206 h 6858000"/>
              <a:gd name="connsiteX138" fmla="*/ 6279006 w 12192000"/>
              <a:gd name="connsiteY138" fmla="*/ 635367 h 6858000"/>
              <a:gd name="connsiteX139" fmla="*/ 5788847 w 12192000"/>
              <a:gd name="connsiteY139" fmla="*/ 557964 h 6858000"/>
              <a:gd name="connsiteX140" fmla="*/ 5765387 w 12192000"/>
              <a:gd name="connsiteY140" fmla="*/ 552984 h 6858000"/>
              <a:gd name="connsiteX141" fmla="*/ 0 w 12192000"/>
              <a:gd name="connsiteY141" fmla="*/ 0 h 6858000"/>
              <a:gd name="connsiteX142" fmla="*/ 768106 w 12192000"/>
              <a:gd name="connsiteY142" fmla="*/ 0 h 6858000"/>
              <a:gd name="connsiteX143" fmla="*/ 767098 w 12192000"/>
              <a:gd name="connsiteY143" fmla="*/ 10118 h 6858000"/>
              <a:gd name="connsiteX144" fmla="*/ 756850 w 12192000"/>
              <a:gd name="connsiteY144" fmla="*/ 43654 h 6858000"/>
              <a:gd name="connsiteX145" fmla="*/ 768357 w 12192000"/>
              <a:gd name="connsiteY145" fmla="*/ 76852 h 6858000"/>
              <a:gd name="connsiteX146" fmla="*/ 882077 w 12192000"/>
              <a:gd name="connsiteY146" fmla="*/ 237315 h 6858000"/>
              <a:gd name="connsiteX147" fmla="*/ 761133 w 12192000"/>
              <a:gd name="connsiteY147" fmla="*/ 282106 h 6858000"/>
              <a:gd name="connsiteX148" fmla="*/ 753907 w 12192000"/>
              <a:gd name="connsiteY148" fmla="*/ 357988 h 6858000"/>
              <a:gd name="connsiteX149" fmla="*/ 692364 w 12192000"/>
              <a:gd name="connsiteY149" fmla="*/ 442830 h 6858000"/>
              <a:gd name="connsiteX150" fmla="*/ 556972 w 12192000"/>
              <a:gd name="connsiteY150" fmla="*/ 562188 h 6858000"/>
              <a:gd name="connsiteX151" fmla="*/ 480177 w 12192000"/>
              <a:gd name="connsiteY151" fmla="*/ 642286 h 6858000"/>
              <a:gd name="connsiteX152" fmla="*/ 612627 w 12192000"/>
              <a:gd name="connsiteY152" fmla="*/ 663627 h 6858000"/>
              <a:gd name="connsiteX153" fmla="*/ 633230 w 12192000"/>
              <a:gd name="connsiteY153" fmla="*/ 676011 h 6858000"/>
              <a:gd name="connsiteX154" fmla="*/ 617443 w 12192000"/>
              <a:gd name="connsiteY154" fmla="*/ 718168 h 6858000"/>
              <a:gd name="connsiteX155" fmla="*/ 596304 w 12192000"/>
              <a:gd name="connsiteY155" fmla="*/ 760064 h 6858000"/>
              <a:gd name="connsiteX156" fmla="*/ 611021 w 12192000"/>
              <a:gd name="connsiteY156" fmla="*/ 792998 h 6858000"/>
              <a:gd name="connsiteX157" fmla="*/ 714308 w 12192000"/>
              <a:gd name="connsiteY157" fmla="*/ 935543 h 6858000"/>
              <a:gd name="connsiteX158" fmla="*/ 799128 w 12192000"/>
              <a:gd name="connsiteY158" fmla="*/ 992190 h 6858000"/>
              <a:gd name="connsiteX159" fmla="*/ 992317 w 12192000"/>
              <a:gd name="connsiteY159" fmla="*/ 1249612 h 6858000"/>
              <a:gd name="connsiteX160" fmla="*/ 1053058 w 12192000"/>
              <a:gd name="connsiteY160" fmla="*/ 1333136 h 6858000"/>
              <a:gd name="connsiteX161" fmla="*/ 1008104 w 12192000"/>
              <a:gd name="connsiteY161" fmla="*/ 1362645 h 6858000"/>
              <a:gd name="connsiteX162" fmla="*/ 1094265 w 12192000"/>
              <a:gd name="connsiteY162" fmla="*/ 1450123 h 6858000"/>
              <a:gd name="connsiteX163" fmla="*/ 1195677 w 12192000"/>
              <a:gd name="connsiteY163" fmla="*/ 1547347 h 6858000"/>
              <a:gd name="connsiteX164" fmla="*/ 1222166 w 12192000"/>
              <a:gd name="connsiteY164" fmla="*/ 1573170 h 6858000"/>
              <a:gd name="connsiteX165" fmla="*/ 3312738 w 12192000"/>
              <a:gd name="connsiteY165" fmla="*/ 2440024 h 6858000"/>
              <a:gd name="connsiteX166" fmla="*/ 3863944 w 12192000"/>
              <a:gd name="connsiteY166" fmla="*/ 2312235 h 6858000"/>
              <a:gd name="connsiteX167" fmla="*/ 4082022 w 12192000"/>
              <a:gd name="connsiteY167" fmla="*/ 2212904 h 6858000"/>
              <a:gd name="connsiteX168" fmla="*/ 4361371 w 12192000"/>
              <a:gd name="connsiteY168" fmla="*/ 2053496 h 6858000"/>
              <a:gd name="connsiteX169" fmla="*/ 4659987 w 12192000"/>
              <a:gd name="connsiteY169" fmla="*/ 1925180 h 6858000"/>
              <a:gd name="connsiteX170" fmla="*/ 4761667 w 12192000"/>
              <a:gd name="connsiteY170" fmla="*/ 1807667 h 6858000"/>
              <a:gd name="connsiteX171" fmla="*/ 4797253 w 12192000"/>
              <a:gd name="connsiteY171" fmla="*/ 1774733 h 6858000"/>
              <a:gd name="connsiteX172" fmla="*/ 4886356 w 12192000"/>
              <a:gd name="connsiteY172" fmla="*/ 1731784 h 6858000"/>
              <a:gd name="connsiteX173" fmla="*/ 5041818 w 12192000"/>
              <a:gd name="connsiteY173" fmla="*/ 1639039 h 6858000"/>
              <a:gd name="connsiteX174" fmla="*/ 4984824 w 12192000"/>
              <a:gd name="connsiteY174" fmla="*/ 1617960 h 6858000"/>
              <a:gd name="connsiteX175" fmla="*/ 4820800 w 12192000"/>
              <a:gd name="connsiteY175" fmla="*/ 1674082 h 6858000"/>
              <a:gd name="connsiteX176" fmla="*/ 4701459 w 12192000"/>
              <a:gd name="connsiteY176" fmla="*/ 1689099 h 6858000"/>
              <a:gd name="connsiteX177" fmla="*/ 4869498 w 12192000"/>
              <a:gd name="connsiteY177" fmla="*/ 1591086 h 6858000"/>
              <a:gd name="connsiteX178" fmla="*/ 5032185 w 12192000"/>
              <a:gd name="connsiteY178" fmla="*/ 1463559 h 6858000"/>
              <a:gd name="connsiteX179" fmla="*/ 4906692 w 12192000"/>
              <a:gd name="connsiteY179" fmla="*/ 1488062 h 6858000"/>
              <a:gd name="connsiteX180" fmla="*/ 4901340 w 12192000"/>
              <a:gd name="connsiteY180" fmla="*/ 1470936 h 6858000"/>
              <a:gd name="connsiteX181" fmla="*/ 5009976 w 12192000"/>
              <a:gd name="connsiteY181" fmla="*/ 1319171 h 6858000"/>
              <a:gd name="connsiteX182" fmla="*/ 5063760 w 12192000"/>
              <a:gd name="connsiteY182" fmla="*/ 1258044 h 6858000"/>
              <a:gd name="connsiteX183" fmla="*/ 5305648 w 12192000"/>
              <a:gd name="connsiteY183" fmla="*/ 1073871 h 6858000"/>
              <a:gd name="connsiteX184" fmla="*/ 5076067 w 12192000"/>
              <a:gd name="connsiteY184" fmla="*/ 1156077 h 6858000"/>
              <a:gd name="connsiteX185" fmla="*/ 5313141 w 12192000"/>
              <a:gd name="connsiteY185" fmla="*/ 976907 h 6858000"/>
              <a:gd name="connsiteX186" fmla="*/ 5428196 w 12192000"/>
              <a:gd name="connsiteY186" fmla="*/ 910774 h 6858000"/>
              <a:gd name="connsiteX187" fmla="*/ 5457363 w 12192000"/>
              <a:gd name="connsiteY187" fmla="*/ 871779 h 6858000"/>
              <a:gd name="connsiteX188" fmla="*/ 5406256 w 12192000"/>
              <a:gd name="connsiteY188" fmla="*/ 863347 h 6858000"/>
              <a:gd name="connsiteX189" fmla="*/ 5249456 w 12192000"/>
              <a:gd name="connsiteY189" fmla="*/ 878367 h 6858000"/>
              <a:gd name="connsiteX190" fmla="*/ 5442914 w 12192000"/>
              <a:gd name="connsiteY190" fmla="*/ 757955 h 6858000"/>
              <a:gd name="connsiteX191" fmla="*/ 5297887 w 12192000"/>
              <a:gd name="connsiteY191" fmla="*/ 776398 h 6858000"/>
              <a:gd name="connsiteX192" fmla="*/ 5256146 w 12192000"/>
              <a:gd name="connsiteY192" fmla="*/ 728971 h 6858000"/>
              <a:gd name="connsiteX193" fmla="*/ 5188716 w 12192000"/>
              <a:gd name="connsiteY193" fmla="*/ 652298 h 6858000"/>
              <a:gd name="connsiteX194" fmla="*/ 5142160 w 12192000"/>
              <a:gd name="connsiteY194" fmla="*/ 609614 h 6858000"/>
              <a:gd name="connsiteX195" fmla="*/ 5122626 w 12192000"/>
              <a:gd name="connsiteY195" fmla="*/ 475239 h 6858000"/>
              <a:gd name="connsiteX196" fmla="*/ 5162763 w 12192000"/>
              <a:gd name="connsiteY196" fmla="*/ 328215 h 6858000"/>
              <a:gd name="connsiteX197" fmla="*/ 5271399 w 12192000"/>
              <a:gd name="connsiteY197" fmla="*/ 253914 h 6858000"/>
              <a:gd name="connsiteX198" fmla="*/ 5240091 w 12192000"/>
              <a:gd name="connsiteY198" fmla="*/ 170389 h 6858000"/>
              <a:gd name="connsiteX199" fmla="*/ 5008904 w 12192000"/>
              <a:gd name="connsiteY199" fmla="*/ 220979 h 6858000"/>
              <a:gd name="connsiteX200" fmla="*/ 5354881 w 12192000"/>
              <a:gd name="connsiteY200" fmla="*/ 22050 h 6858000"/>
              <a:gd name="connsiteX201" fmla="*/ 5296818 w 12192000"/>
              <a:gd name="connsiteY201" fmla="*/ 12038 h 6858000"/>
              <a:gd name="connsiteX202" fmla="*/ 5297018 w 12192000"/>
              <a:gd name="connsiteY202" fmla="*/ 3177 h 6858000"/>
              <a:gd name="connsiteX203" fmla="*/ 5298067 w 12192000"/>
              <a:gd name="connsiteY203" fmla="*/ 0 h 6858000"/>
              <a:gd name="connsiteX204" fmla="*/ 8958468 w 12192000"/>
              <a:gd name="connsiteY204" fmla="*/ 0 h 6858000"/>
              <a:gd name="connsiteX205" fmla="*/ 8936439 w 12192000"/>
              <a:gd name="connsiteY205" fmla="*/ 18562 h 6858000"/>
              <a:gd name="connsiteX206" fmla="*/ 8934304 w 12192000"/>
              <a:gd name="connsiteY206" fmla="*/ 46608 h 6858000"/>
              <a:gd name="connsiteX207" fmla="*/ 9027240 w 12192000"/>
              <a:gd name="connsiteY207" fmla="*/ 113638 h 6858000"/>
              <a:gd name="connsiteX208" fmla="*/ 8854734 w 12192000"/>
              <a:gd name="connsiteY208" fmla="*/ 193826 h 6858000"/>
              <a:gd name="connsiteX209" fmla="*/ 8815880 w 12192000"/>
              <a:gd name="connsiteY209" fmla="*/ 227493 h 6858000"/>
              <a:gd name="connsiteX210" fmla="*/ 8848828 w 12192000"/>
              <a:gd name="connsiteY210" fmla="*/ 267894 h 6858000"/>
              <a:gd name="connsiteX211" fmla="*/ 8920315 w 12192000"/>
              <a:gd name="connsiteY211" fmla="*/ 296052 h 6858000"/>
              <a:gd name="connsiteX212" fmla="*/ 9015115 w 12192000"/>
              <a:gd name="connsiteY212" fmla="*/ 367363 h 6858000"/>
              <a:gd name="connsiteX213" fmla="*/ 9011388 w 12192000"/>
              <a:gd name="connsiteY213" fmla="*/ 423067 h 6858000"/>
              <a:gd name="connsiteX214" fmla="*/ 8955127 w 12192000"/>
              <a:gd name="connsiteY214" fmla="*/ 524068 h 6858000"/>
              <a:gd name="connsiteX215" fmla="*/ 9039672 w 12192000"/>
              <a:gd name="connsiteY215" fmla="*/ 629661 h 6858000"/>
              <a:gd name="connsiteX216" fmla="*/ 9083187 w 12192000"/>
              <a:gd name="connsiteY216" fmla="*/ 660880 h 6858000"/>
              <a:gd name="connsiteX217" fmla="*/ 8999263 w 12192000"/>
              <a:gd name="connsiteY217" fmla="*/ 671592 h 6858000"/>
              <a:gd name="connsiteX218" fmla="*/ 8970048 w 12192000"/>
              <a:gd name="connsiteY218" fmla="*/ 715664 h 6858000"/>
              <a:gd name="connsiteX219" fmla="*/ 8956992 w 12192000"/>
              <a:gd name="connsiteY219" fmla="*/ 737702 h 6858000"/>
              <a:gd name="connsiteX220" fmla="*/ 8877733 w 12192000"/>
              <a:gd name="connsiteY220" fmla="*/ 875737 h 6858000"/>
              <a:gd name="connsiteX221" fmla="*/ 8891100 w 12192000"/>
              <a:gd name="connsiteY221" fmla="*/ 914300 h 6858000"/>
              <a:gd name="connsiteX222" fmla="*/ 9023199 w 12192000"/>
              <a:gd name="connsiteY222" fmla="*/ 1100695 h 6858000"/>
              <a:gd name="connsiteX223" fmla="*/ 8882708 w 12192000"/>
              <a:gd name="connsiteY223" fmla="*/ 1152725 h 6858000"/>
              <a:gd name="connsiteX224" fmla="*/ 8874315 w 12192000"/>
              <a:gd name="connsiteY224" fmla="*/ 1240870 h 6858000"/>
              <a:gd name="connsiteX225" fmla="*/ 8802826 w 12192000"/>
              <a:gd name="connsiteY225" fmla="*/ 1339424 h 6858000"/>
              <a:gd name="connsiteX226" fmla="*/ 8645552 w 12192000"/>
              <a:gd name="connsiteY226" fmla="*/ 1478072 h 6858000"/>
              <a:gd name="connsiteX227" fmla="*/ 8556347 w 12192000"/>
              <a:gd name="connsiteY227" fmla="*/ 1571114 h 6858000"/>
              <a:gd name="connsiteX228" fmla="*/ 8710202 w 12192000"/>
              <a:gd name="connsiteY228" fmla="*/ 1595904 h 6858000"/>
              <a:gd name="connsiteX229" fmla="*/ 8734135 w 12192000"/>
              <a:gd name="connsiteY229" fmla="*/ 1610290 h 6858000"/>
              <a:gd name="connsiteX230" fmla="*/ 8715797 w 12192000"/>
              <a:gd name="connsiteY230" fmla="*/ 1659260 h 6858000"/>
              <a:gd name="connsiteX231" fmla="*/ 8691242 w 12192000"/>
              <a:gd name="connsiteY231" fmla="*/ 1707927 h 6858000"/>
              <a:gd name="connsiteX232" fmla="*/ 8708337 w 12192000"/>
              <a:gd name="connsiteY232" fmla="*/ 1746183 h 6858000"/>
              <a:gd name="connsiteX233" fmla="*/ 8828316 w 12192000"/>
              <a:gd name="connsiteY233" fmla="*/ 1911765 h 6858000"/>
              <a:gd name="connsiteX234" fmla="*/ 8926844 w 12192000"/>
              <a:gd name="connsiteY234" fmla="*/ 1977567 h 6858000"/>
              <a:gd name="connsiteX235" fmla="*/ 9151255 w 12192000"/>
              <a:gd name="connsiteY235" fmla="*/ 2276592 h 6858000"/>
              <a:gd name="connsiteX236" fmla="*/ 9221812 w 12192000"/>
              <a:gd name="connsiteY236" fmla="*/ 2373614 h 6858000"/>
              <a:gd name="connsiteX237" fmla="*/ 9169593 w 12192000"/>
              <a:gd name="connsiteY237" fmla="*/ 2407892 h 6858000"/>
              <a:gd name="connsiteX238" fmla="*/ 9269679 w 12192000"/>
              <a:gd name="connsiteY238" fmla="*/ 2509507 h 6858000"/>
              <a:gd name="connsiteX239" fmla="*/ 9387480 w 12192000"/>
              <a:gd name="connsiteY239" fmla="*/ 2622444 h 6858000"/>
              <a:gd name="connsiteX240" fmla="*/ 9418250 w 12192000"/>
              <a:gd name="connsiteY240" fmla="*/ 2652440 h 6858000"/>
              <a:gd name="connsiteX241" fmla="*/ 11846684 w 12192000"/>
              <a:gd name="connsiteY241" fmla="*/ 3659389 h 6858000"/>
              <a:gd name="connsiteX242" fmla="*/ 12172890 w 12192000"/>
              <a:gd name="connsiteY242" fmla="*/ 3610878 h 6858000"/>
              <a:gd name="connsiteX243" fmla="*/ 12192000 w 12192000"/>
              <a:gd name="connsiteY243" fmla="*/ 3605403 h 6858000"/>
              <a:gd name="connsiteX244" fmla="*/ 12192000 w 12192000"/>
              <a:gd name="connsiteY244" fmla="*/ 6858000 h 6858000"/>
              <a:gd name="connsiteX245" fmla="*/ 2667892 w 12192000"/>
              <a:gd name="connsiteY245" fmla="*/ 6858000 h 6858000"/>
              <a:gd name="connsiteX246" fmla="*/ 2654380 w 12192000"/>
              <a:gd name="connsiteY246" fmla="*/ 6849405 h 6858000"/>
              <a:gd name="connsiteX247" fmla="*/ 2517472 w 12192000"/>
              <a:gd name="connsiteY247" fmla="*/ 6768410 h 6858000"/>
              <a:gd name="connsiteX248" fmla="*/ 2863768 w 12192000"/>
              <a:gd name="connsiteY248" fmla="*/ 6678867 h 6858000"/>
              <a:gd name="connsiteX249" fmla="*/ 3200332 w 12192000"/>
              <a:gd name="connsiteY249" fmla="*/ 6552312 h 6858000"/>
              <a:gd name="connsiteX250" fmla="*/ 3263755 w 12192000"/>
              <a:gd name="connsiteY250" fmla="*/ 6500106 h 6858000"/>
              <a:gd name="connsiteX251" fmla="*/ 3788234 w 12192000"/>
              <a:gd name="connsiteY251" fmla="*/ 6158777 h 6858000"/>
              <a:gd name="connsiteX252" fmla="*/ 3687901 w 12192000"/>
              <a:gd name="connsiteY252" fmla="*/ 6086412 h 6858000"/>
              <a:gd name="connsiteX253" fmla="*/ 3874137 w 12192000"/>
              <a:gd name="connsiteY253" fmla="*/ 5999841 h 6858000"/>
              <a:gd name="connsiteX254" fmla="*/ 3916083 w 12192000"/>
              <a:gd name="connsiteY254" fmla="*/ 5963494 h 6858000"/>
              <a:gd name="connsiteX255" fmla="*/ 3880513 w 12192000"/>
              <a:gd name="connsiteY255" fmla="*/ 5919878 h 6858000"/>
              <a:gd name="connsiteX256" fmla="*/ 3803335 w 12192000"/>
              <a:gd name="connsiteY256" fmla="*/ 5889479 h 6858000"/>
              <a:gd name="connsiteX257" fmla="*/ 3700990 w 12192000"/>
              <a:gd name="connsiteY257" fmla="*/ 5812491 h 6858000"/>
              <a:gd name="connsiteX258" fmla="*/ 3705014 w 12192000"/>
              <a:gd name="connsiteY258" fmla="*/ 5752353 h 6858000"/>
              <a:gd name="connsiteX259" fmla="*/ 3765753 w 12192000"/>
              <a:gd name="connsiteY259" fmla="*/ 5643313 h 6858000"/>
              <a:gd name="connsiteX260" fmla="*/ 3674479 w 12192000"/>
              <a:gd name="connsiteY260" fmla="*/ 5529315 h 6858000"/>
              <a:gd name="connsiteX261" fmla="*/ 3627501 w 12192000"/>
              <a:gd name="connsiteY261" fmla="*/ 5495612 h 6858000"/>
              <a:gd name="connsiteX262" fmla="*/ 3718104 w 12192000"/>
              <a:gd name="connsiteY262" fmla="*/ 5484048 h 6858000"/>
              <a:gd name="connsiteX263" fmla="*/ 3749644 w 12192000"/>
              <a:gd name="connsiteY263" fmla="*/ 5436467 h 6858000"/>
              <a:gd name="connsiteX264" fmla="*/ 3763740 w 12192000"/>
              <a:gd name="connsiteY264" fmla="*/ 5412675 h 6858000"/>
              <a:gd name="connsiteX265" fmla="*/ 3849307 w 12192000"/>
              <a:gd name="connsiteY265" fmla="*/ 5263654 h 6858000"/>
              <a:gd name="connsiteX266" fmla="*/ 3834876 w 12192000"/>
              <a:gd name="connsiteY266" fmla="*/ 5222021 h 6858000"/>
              <a:gd name="connsiteX267" fmla="*/ 3692263 w 12192000"/>
              <a:gd name="connsiteY267" fmla="*/ 5020790 h 6858000"/>
              <a:gd name="connsiteX268" fmla="*/ 3843936 w 12192000"/>
              <a:gd name="connsiteY268" fmla="*/ 4964619 h 6858000"/>
              <a:gd name="connsiteX269" fmla="*/ 3852997 w 12192000"/>
              <a:gd name="connsiteY269" fmla="*/ 4869458 h 6858000"/>
              <a:gd name="connsiteX270" fmla="*/ 3930177 w 12192000"/>
              <a:gd name="connsiteY270" fmla="*/ 4763060 h 6858000"/>
              <a:gd name="connsiteX271" fmla="*/ 4099968 w 12192000"/>
              <a:gd name="connsiteY271" fmla="*/ 4613376 h 6858000"/>
              <a:gd name="connsiteX272" fmla="*/ 4196274 w 12192000"/>
              <a:gd name="connsiteY272" fmla="*/ 4512928 h 6858000"/>
              <a:gd name="connsiteX273" fmla="*/ 4030173 w 12192000"/>
              <a:gd name="connsiteY273" fmla="*/ 4486165 h 6858000"/>
              <a:gd name="connsiteX274" fmla="*/ 4004335 w 12192000"/>
              <a:gd name="connsiteY274" fmla="*/ 4470634 h 6858000"/>
              <a:gd name="connsiteX275" fmla="*/ 4024133 w 12192000"/>
              <a:gd name="connsiteY275" fmla="*/ 4417767 h 6858000"/>
              <a:gd name="connsiteX276" fmla="*/ 4050642 w 12192000"/>
              <a:gd name="connsiteY276" fmla="*/ 4365226 h 6858000"/>
              <a:gd name="connsiteX277" fmla="*/ 4032186 w 12192000"/>
              <a:gd name="connsiteY277" fmla="*/ 4323924 h 6858000"/>
              <a:gd name="connsiteX278" fmla="*/ 3902658 w 12192000"/>
              <a:gd name="connsiteY278" fmla="*/ 4145163 h 6858000"/>
              <a:gd name="connsiteX279" fmla="*/ 3796288 w 12192000"/>
              <a:gd name="connsiteY279" fmla="*/ 4074123 h 6858000"/>
              <a:gd name="connsiteX280" fmla="*/ 3554015 w 12192000"/>
              <a:gd name="connsiteY280" fmla="*/ 3751298 h 6858000"/>
              <a:gd name="connsiteX281" fmla="*/ 3477841 w 12192000"/>
              <a:gd name="connsiteY281" fmla="*/ 3646554 h 6858000"/>
              <a:gd name="connsiteX282" fmla="*/ 3534217 w 12192000"/>
              <a:gd name="connsiteY282" fmla="*/ 3609547 h 6858000"/>
              <a:gd name="connsiteX283" fmla="*/ 3426164 w 12192000"/>
              <a:gd name="connsiteY283" fmla="*/ 3499844 h 6858000"/>
              <a:gd name="connsiteX284" fmla="*/ 3298987 w 12192000"/>
              <a:gd name="connsiteY284" fmla="*/ 3377918 h 6858000"/>
              <a:gd name="connsiteX285" fmla="*/ 3265768 w 12192000"/>
              <a:gd name="connsiteY285" fmla="*/ 3345534 h 6858000"/>
              <a:gd name="connsiteX286" fmla="*/ 698533 w 12192000"/>
              <a:gd name="connsiteY286" fmla="*/ 2257448 h 6858000"/>
              <a:gd name="connsiteX287" fmla="*/ 644044 w 12192000"/>
              <a:gd name="connsiteY287" fmla="*/ 2258439 h 6858000"/>
              <a:gd name="connsiteX288" fmla="*/ 121106 w 12192000"/>
              <a:gd name="connsiteY288" fmla="*/ 2359734 h 6858000"/>
              <a:gd name="connsiteX289" fmla="*/ 0 w 12192000"/>
              <a:gd name="connsiteY289" fmla="*/ 24021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92000" h="6858000">
                <a:moveTo>
                  <a:pt x="5765387" y="552984"/>
                </a:moveTo>
                <a:cubicBezTo>
                  <a:pt x="5757491" y="552728"/>
                  <a:pt x="5749866" y="555802"/>
                  <a:pt x="5743549" y="567982"/>
                </a:cubicBezTo>
                <a:cubicBezTo>
                  <a:pt x="5777117" y="600080"/>
                  <a:pt x="5819889" y="588014"/>
                  <a:pt x="5865186" y="624212"/>
                </a:cubicBezTo>
                <a:cubicBezTo>
                  <a:pt x="5791555" y="612828"/>
                  <a:pt x="5733261" y="603722"/>
                  <a:pt x="5674970" y="594618"/>
                </a:cubicBezTo>
                <a:cubicBezTo>
                  <a:pt x="5673886" y="600991"/>
                  <a:pt x="5672804" y="607366"/>
                  <a:pt x="5671722" y="613739"/>
                </a:cubicBezTo>
                <a:cubicBezTo>
                  <a:pt x="5746257" y="627171"/>
                  <a:pt x="5815197" y="661774"/>
                  <a:pt x="5887746" y="686133"/>
                </a:cubicBezTo>
                <a:cubicBezTo>
                  <a:pt x="5881068" y="701160"/>
                  <a:pt x="5874392" y="698199"/>
                  <a:pt x="5868434" y="697289"/>
                </a:cubicBezTo>
                <a:cubicBezTo>
                  <a:pt x="5829634" y="691369"/>
                  <a:pt x="5790832" y="685452"/>
                  <a:pt x="5753657" y="669287"/>
                </a:cubicBezTo>
                <a:cubicBezTo>
                  <a:pt x="5745355" y="665643"/>
                  <a:pt x="5735248" y="665643"/>
                  <a:pt x="5730555" y="676572"/>
                </a:cubicBezTo>
                <a:cubicBezTo>
                  <a:pt x="5723878" y="692053"/>
                  <a:pt x="5733442" y="702070"/>
                  <a:pt x="5741924" y="710491"/>
                </a:cubicBezTo>
                <a:cubicBezTo>
                  <a:pt x="5756724" y="725062"/>
                  <a:pt x="5774589" y="720965"/>
                  <a:pt x="5791735" y="723695"/>
                </a:cubicBezTo>
                <a:cubicBezTo>
                  <a:pt x="5837394" y="730753"/>
                  <a:pt x="5859232" y="752836"/>
                  <a:pt x="5869339" y="803376"/>
                </a:cubicBezTo>
                <a:cubicBezTo>
                  <a:pt x="5829273" y="782886"/>
                  <a:pt x="5790652" y="808156"/>
                  <a:pt x="5751851" y="793813"/>
                </a:cubicBezTo>
                <a:cubicBezTo>
                  <a:pt x="5741745" y="790172"/>
                  <a:pt x="5725683" y="795634"/>
                  <a:pt x="5731096" y="813164"/>
                </a:cubicBezTo>
                <a:cubicBezTo>
                  <a:pt x="5736150" y="829555"/>
                  <a:pt x="5752933" y="841392"/>
                  <a:pt x="5723155" y="838206"/>
                </a:cubicBezTo>
                <a:cubicBezTo>
                  <a:pt x="5701860" y="835929"/>
                  <a:pt x="5660171" y="854369"/>
                  <a:pt x="5677677" y="858922"/>
                </a:cubicBezTo>
                <a:cubicBezTo>
                  <a:pt x="5699694" y="864614"/>
                  <a:pt x="5721172" y="872810"/>
                  <a:pt x="5749146" y="882143"/>
                </a:cubicBezTo>
                <a:cubicBezTo>
                  <a:pt x="5718283" y="897394"/>
                  <a:pt x="5696085" y="894207"/>
                  <a:pt x="5672804" y="882143"/>
                </a:cubicBezTo>
                <a:cubicBezTo>
                  <a:pt x="5658728" y="874858"/>
                  <a:pt x="5642530" y="866776"/>
                  <a:pt x="5626987" y="862565"/>
                </a:cubicBezTo>
                <a:lnTo>
                  <a:pt x="5611575" y="860624"/>
                </a:lnTo>
                <a:lnTo>
                  <a:pt x="5629275" y="904875"/>
                </a:lnTo>
                <a:cubicBezTo>
                  <a:pt x="5636975" y="929899"/>
                  <a:pt x="5648325" y="981075"/>
                  <a:pt x="5648325" y="981075"/>
                </a:cubicBezTo>
                <a:lnTo>
                  <a:pt x="5646577" y="1001285"/>
                </a:lnTo>
                <a:lnTo>
                  <a:pt x="5653179" y="1004447"/>
                </a:lnTo>
                <a:cubicBezTo>
                  <a:pt x="5672649" y="1015232"/>
                  <a:pt x="5691732" y="1027443"/>
                  <a:pt x="5710342" y="1041501"/>
                </a:cubicBezTo>
                <a:cubicBezTo>
                  <a:pt x="5704025" y="1052200"/>
                  <a:pt x="5671903" y="1082706"/>
                  <a:pt x="5685076" y="1084982"/>
                </a:cubicBezTo>
                <a:cubicBezTo>
                  <a:pt x="5722072" y="1091584"/>
                  <a:pt x="5754918" y="1113894"/>
                  <a:pt x="5788666" y="1132334"/>
                </a:cubicBezTo>
                <a:cubicBezTo>
                  <a:pt x="5803286" y="1140301"/>
                  <a:pt x="5820971" y="1150775"/>
                  <a:pt x="5814113" y="1179230"/>
                </a:cubicBezTo>
                <a:cubicBezTo>
                  <a:pt x="5801661" y="1187198"/>
                  <a:pt x="5792457" y="1176043"/>
                  <a:pt x="5782171" y="1175133"/>
                </a:cubicBezTo>
                <a:cubicBezTo>
                  <a:pt x="5771703" y="1174223"/>
                  <a:pt x="5748241" y="1180140"/>
                  <a:pt x="5754739" y="1184011"/>
                </a:cubicBezTo>
                <a:cubicBezTo>
                  <a:pt x="5784336" y="1201540"/>
                  <a:pt x="5731096" y="1243656"/>
                  <a:pt x="5766109" y="1243656"/>
                </a:cubicBezTo>
                <a:cubicBezTo>
                  <a:pt x="5824761" y="1243883"/>
                  <a:pt x="5855983" y="1318554"/>
                  <a:pt x="5912470" y="1320604"/>
                </a:cubicBezTo>
                <a:cubicBezTo>
                  <a:pt x="5921493" y="1320830"/>
                  <a:pt x="5925825" y="1334034"/>
                  <a:pt x="5925644" y="1345645"/>
                </a:cubicBezTo>
                <a:cubicBezTo>
                  <a:pt x="5925644" y="1359532"/>
                  <a:pt x="5917343" y="1362036"/>
                  <a:pt x="5908138" y="1363402"/>
                </a:cubicBezTo>
                <a:cubicBezTo>
                  <a:pt x="5894061" y="1365450"/>
                  <a:pt x="5879444" y="1345645"/>
                  <a:pt x="5860855" y="1372508"/>
                </a:cubicBezTo>
                <a:cubicBezTo>
                  <a:pt x="5894242" y="1388215"/>
                  <a:pt x="5927629" y="1403924"/>
                  <a:pt x="5927087" y="1457878"/>
                </a:cubicBezTo>
                <a:cubicBezTo>
                  <a:pt x="5926908" y="1472447"/>
                  <a:pt x="5940804" y="1477911"/>
                  <a:pt x="5951271" y="1481553"/>
                </a:cubicBezTo>
                <a:cubicBezTo>
                  <a:pt x="5968597" y="1487473"/>
                  <a:pt x="5983213" y="1497945"/>
                  <a:pt x="5992599" y="1518207"/>
                </a:cubicBezTo>
                <a:cubicBezTo>
                  <a:pt x="5992418" y="1522076"/>
                  <a:pt x="5992238" y="1526174"/>
                  <a:pt x="5993321" y="1529362"/>
                </a:cubicBezTo>
                <a:cubicBezTo>
                  <a:pt x="5990253" y="1578306"/>
                  <a:pt x="5964988" y="1576939"/>
                  <a:pt x="5937015" y="1568746"/>
                </a:cubicBezTo>
                <a:cubicBezTo>
                  <a:pt x="5903627" y="1558728"/>
                  <a:pt x="5870601" y="1540515"/>
                  <a:pt x="5835410" y="1558045"/>
                </a:cubicBezTo>
                <a:cubicBezTo>
                  <a:pt x="5885040" y="1581493"/>
                  <a:pt x="5938999" y="1583315"/>
                  <a:pt x="5985561" y="1616780"/>
                </a:cubicBezTo>
                <a:cubicBezTo>
                  <a:pt x="5815197" y="1622927"/>
                  <a:pt x="5664684" y="1517295"/>
                  <a:pt x="5499552" y="1476774"/>
                </a:cubicBezTo>
                <a:cubicBezTo>
                  <a:pt x="5505146" y="1503863"/>
                  <a:pt x="5518501" y="1509327"/>
                  <a:pt x="5530593" y="1513425"/>
                </a:cubicBezTo>
                <a:cubicBezTo>
                  <a:pt x="5591592" y="1533915"/>
                  <a:pt x="5645011" y="1574665"/>
                  <a:pt x="5700597" y="1609949"/>
                </a:cubicBezTo>
                <a:cubicBezTo>
                  <a:pt x="5723516" y="1624519"/>
                  <a:pt x="5740121" y="1639091"/>
                  <a:pt x="5748782" y="1670507"/>
                </a:cubicBezTo>
                <a:cubicBezTo>
                  <a:pt x="5756544" y="1698963"/>
                  <a:pt x="5771522" y="1712167"/>
                  <a:pt x="5799315" y="1703970"/>
                </a:cubicBezTo>
                <a:cubicBezTo>
                  <a:pt x="5821873" y="1697141"/>
                  <a:pt x="5846597" y="1700783"/>
                  <a:pt x="5870240" y="1703289"/>
                </a:cubicBezTo>
                <a:cubicBezTo>
                  <a:pt x="5897491" y="1706020"/>
                  <a:pt x="5927991" y="1738119"/>
                  <a:pt x="5920591" y="1754738"/>
                </a:cubicBezTo>
                <a:cubicBezTo>
                  <a:pt x="5907958" y="1782967"/>
                  <a:pt x="5886844" y="1768852"/>
                  <a:pt x="5868074" y="1765665"/>
                </a:cubicBezTo>
                <a:cubicBezTo>
                  <a:pt x="5846778" y="1761795"/>
                  <a:pt x="5807256" y="1753826"/>
                  <a:pt x="5806533" y="1757242"/>
                </a:cubicBezTo>
                <a:cubicBezTo>
                  <a:pt x="5792636" y="1828042"/>
                  <a:pt x="5694821" y="1766350"/>
                  <a:pt x="5673706" y="1759972"/>
                </a:cubicBezTo>
                <a:cubicBezTo>
                  <a:pt x="5647358" y="1752006"/>
                  <a:pt x="5622635" y="1766576"/>
                  <a:pt x="5597548" y="1769990"/>
                </a:cubicBezTo>
                <a:cubicBezTo>
                  <a:pt x="5575169" y="1773177"/>
                  <a:pt x="5448658" y="1782967"/>
                  <a:pt x="5422491" y="1752916"/>
                </a:cubicBezTo>
                <a:cubicBezTo>
                  <a:pt x="5418882" y="1776364"/>
                  <a:pt x="5426460" y="1785926"/>
                  <a:pt x="5432778" y="1796626"/>
                </a:cubicBezTo>
                <a:cubicBezTo>
                  <a:pt x="5441620" y="1811878"/>
                  <a:pt x="5443065" y="1822578"/>
                  <a:pt x="5426281" y="1834644"/>
                </a:cubicBezTo>
                <a:cubicBezTo>
                  <a:pt x="5378455" y="1869248"/>
                  <a:pt x="5379178" y="1870385"/>
                  <a:pt x="5423754" y="1917282"/>
                </a:cubicBezTo>
                <a:cubicBezTo>
                  <a:pt x="5425921" y="1919330"/>
                  <a:pt x="5425017" y="1926161"/>
                  <a:pt x="5425378" y="1930714"/>
                </a:cubicBezTo>
                <a:cubicBezTo>
                  <a:pt x="5413647" y="1937998"/>
                  <a:pt x="5399932" y="1919786"/>
                  <a:pt x="5386217" y="1939365"/>
                </a:cubicBezTo>
                <a:cubicBezTo>
                  <a:pt x="5445952" y="2025417"/>
                  <a:pt x="5537091" y="2046587"/>
                  <a:pt x="5619566" y="2111243"/>
                </a:cubicBezTo>
                <a:cubicBezTo>
                  <a:pt x="5552792" y="2132642"/>
                  <a:pt x="5512726" y="2057972"/>
                  <a:pt x="5463640" y="2067533"/>
                </a:cubicBezTo>
                <a:cubicBezTo>
                  <a:pt x="5439094" y="2090982"/>
                  <a:pt x="5512005" y="2128545"/>
                  <a:pt x="5442523" y="2139700"/>
                </a:cubicBezTo>
                <a:cubicBezTo>
                  <a:pt x="5472663" y="2160188"/>
                  <a:pt x="5495041" y="2180220"/>
                  <a:pt x="5515794" y="2203898"/>
                </a:cubicBezTo>
                <a:cubicBezTo>
                  <a:pt x="5552792" y="2246241"/>
                  <a:pt x="5560010" y="2274014"/>
                  <a:pt x="5542865" y="2330929"/>
                </a:cubicBezTo>
                <a:cubicBezTo>
                  <a:pt x="5531676" y="2368264"/>
                  <a:pt x="5515253" y="2402640"/>
                  <a:pt x="5529691" y="2447031"/>
                </a:cubicBezTo>
                <a:cubicBezTo>
                  <a:pt x="5539796" y="2477537"/>
                  <a:pt x="5535826" y="2497570"/>
                  <a:pt x="5498289" y="2483910"/>
                </a:cubicBezTo>
                <a:cubicBezTo>
                  <a:pt x="5457864" y="2469340"/>
                  <a:pt x="5442704" y="2496659"/>
                  <a:pt x="5452810" y="2550157"/>
                </a:cubicBezTo>
                <a:cubicBezTo>
                  <a:pt x="5459307" y="2584534"/>
                  <a:pt x="5452449" y="2595005"/>
                  <a:pt x="5424658" y="2591135"/>
                </a:cubicBezTo>
                <a:cubicBezTo>
                  <a:pt x="5393976" y="2586810"/>
                  <a:pt x="5364740" y="2564271"/>
                  <a:pt x="5326841" y="2575200"/>
                </a:cubicBezTo>
                <a:cubicBezTo>
                  <a:pt x="5357159" y="2637577"/>
                  <a:pt x="5421950" y="2619820"/>
                  <a:pt x="5457322" y="2679238"/>
                </a:cubicBezTo>
                <a:cubicBezTo>
                  <a:pt x="5415093" y="2679464"/>
                  <a:pt x="5382787" y="2679238"/>
                  <a:pt x="5351566" y="2666261"/>
                </a:cubicBezTo>
                <a:cubicBezTo>
                  <a:pt x="5338571" y="2661024"/>
                  <a:pt x="5324314" y="2655562"/>
                  <a:pt x="5317096" y="2673546"/>
                </a:cubicBezTo>
                <a:cubicBezTo>
                  <a:pt x="5308613" y="2695173"/>
                  <a:pt x="5326119" y="2703369"/>
                  <a:pt x="5336768" y="2707238"/>
                </a:cubicBezTo>
                <a:cubicBezTo>
                  <a:pt x="5366726" y="2718166"/>
                  <a:pt x="5389645" y="2744118"/>
                  <a:pt x="5414369" y="2764378"/>
                </a:cubicBezTo>
                <a:cubicBezTo>
                  <a:pt x="5468692" y="2808772"/>
                  <a:pt x="5528248" y="2845879"/>
                  <a:pt x="5574268" y="2919184"/>
                </a:cubicBezTo>
                <a:cubicBezTo>
                  <a:pt x="5516335" y="2900516"/>
                  <a:pt x="5473203" y="2857035"/>
                  <a:pt x="5419422" y="2848157"/>
                </a:cubicBezTo>
                <a:cubicBezTo>
                  <a:pt x="5465985" y="2914859"/>
                  <a:pt x="5525902" y="2958795"/>
                  <a:pt x="5582568" y="3007285"/>
                </a:cubicBezTo>
                <a:cubicBezTo>
                  <a:pt x="5598811" y="3020945"/>
                  <a:pt x="5615234" y="3030279"/>
                  <a:pt x="5618844" y="3060100"/>
                </a:cubicBezTo>
                <a:cubicBezTo>
                  <a:pt x="5625883" y="3117925"/>
                  <a:pt x="5646997" y="3165732"/>
                  <a:pt x="5692115" y="3191228"/>
                </a:cubicBezTo>
                <a:cubicBezTo>
                  <a:pt x="5692475" y="3191457"/>
                  <a:pt x="5689949" y="3200109"/>
                  <a:pt x="5688506" y="3206025"/>
                </a:cubicBezTo>
                <a:cubicBezTo>
                  <a:pt x="5660893" y="3207848"/>
                  <a:pt x="5639057" y="3173699"/>
                  <a:pt x="5603864" y="3184854"/>
                </a:cubicBezTo>
                <a:cubicBezTo>
                  <a:pt x="5637613" y="3231295"/>
                  <a:pt x="5665767" y="3272957"/>
                  <a:pt x="5713591" y="3295040"/>
                </a:cubicBezTo>
                <a:cubicBezTo>
                  <a:pt x="5751851" y="3312567"/>
                  <a:pt x="5799134" y="3322812"/>
                  <a:pt x="5826927" y="3379724"/>
                </a:cubicBezTo>
                <a:cubicBezTo>
                  <a:pt x="5794623" y="3390881"/>
                  <a:pt x="5770619" y="3376768"/>
                  <a:pt x="5746436" y="3366750"/>
                </a:cubicBezTo>
                <a:cubicBezTo>
                  <a:pt x="5709440" y="3351269"/>
                  <a:pt x="5672804" y="3333741"/>
                  <a:pt x="5635807" y="3318259"/>
                </a:cubicBezTo>
                <a:cubicBezTo>
                  <a:pt x="5621731" y="3312340"/>
                  <a:pt x="5606392" y="3308241"/>
                  <a:pt x="5597367" y="3336472"/>
                </a:cubicBezTo>
                <a:cubicBezTo>
                  <a:pt x="5644471" y="3342391"/>
                  <a:pt x="5672624" y="3380636"/>
                  <a:pt x="5702221" y="3416605"/>
                </a:cubicBezTo>
                <a:cubicBezTo>
                  <a:pt x="5718825" y="3436867"/>
                  <a:pt x="5732361" y="3463958"/>
                  <a:pt x="5762317" y="3453714"/>
                </a:cubicBezTo>
                <a:cubicBezTo>
                  <a:pt x="5778019" y="3448251"/>
                  <a:pt x="5787944" y="3463501"/>
                  <a:pt x="5786319" y="3482169"/>
                </a:cubicBezTo>
                <a:cubicBezTo>
                  <a:pt x="5780365" y="3547962"/>
                  <a:pt x="5817001" y="3570954"/>
                  <a:pt x="5854901" y="3583703"/>
                </a:cubicBezTo>
                <a:cubicBezTo>
                  <a:pt x="5926728" y="3607607"/>
                  <a:pt x="5986464" y="3663836"/>
                  <a:pt x="6056305" y="3694570"/>
                </a:cubicBezTo>
                <a:cubicBezTo>
                  <a:pt x="6124163" y="3724393"/>
                  <a:pt x="6176680" y="3795192"/>
                  <a:pt x="6244716" y="3832301"/>
                </a:cubicBezTo>
                <a:cubicBezTo>
                  <a:pt x="6293986" y="3859164"/>
                  <a:pt x="6341089" y="3893766"/>
                  <a:pt x="6391802" y="3918125"/>
                </a:cubicBezTo>
                <a:cubicBezTo>
                  <a:pt x="6511814" y="3975722"/>
                  <a:pt x="6634174" y="4021935"/>
                  <a:pt x="6763572" y="4028537"/>
                </a:cubicBezTo>
                <a:cubicBezTo>
                  <a:pt x="6870411" y="4033774"/>
                  <a:pt x="7797129" y="4028766"/>
                  <a:pt x="8173592" y="3279560"/>
                </a:cubicBezTo>
                <a:cubicBezTo>
                  <a:pt x="8180811" y="3275916"/>
                  <a:pt x="8188931" y="3266355"/>
                  <a:pt x="8191458" y="3257248"/>
                </a:cubicBezTo>
                <a:cubicBezTo>
                  <a:pt x="8203550" y="3214677"/>
                  <a:pt x="8233147" y="3196237"/>
                  <a:pt x="8259856" y="3173245"/>
                </a:cubicBezTo>
                <a:cubicBezTo>
                  <a:pt x="8283318" y="3152983"/>
                  <a:pt x="8308224" y="3131812"/>
                  <a:pt x="8317969" y="3097663"/>
                </a:cubicBezTo>
                <a:cubicBezTo>
                  <a:pt x="8330783" y="3052133"/>
                  <a:pt x="8294328" y="3089468"/>
                  <a:pt x="8287650" y="3072166"/>
                </a:cubicBezTo>
                <a:cubicBezTo>
                  <a:pt x="8301546" y="3048491"/>
                  <a:pt x="8323023" y="3026863"/>
                  <a:pt x="8328617" y="3000000"/>
                </a:cubicBezTo>
                <a:cubicBezTo>
                  <a:pt x="8349009" y="2903020"/>
                  <a:pt x="8393045" y="2832447"/>
                  <a:pt x="8458917" y="2777583"/>
                </a:cubicBezTo>
                <a:cubicBezTo>
                  <a:pt x="8477866" y="2761875"/>
                  <a:pt x="8490318" y="2733190"/>
                  <a:pt x="8516125" y="2728639"/>
                </a:cubicBezTo>
                <a:cubicBezTo>
                  <a:pt x="8573515" y="2718621"/>
                  <a:pt x="8555468" y="2640309"/>
                  <a:pt x="8585788" y="2605478"/>
                </a:cubicBezTo>
                <a:cubicBezTo>
                  <a:pt x="8591563" y="2598874"/>
                  <a:pt x="8596796" y="2585900"/>
                  <a:pt x="8595714" y="2577023"/>
                </a:cubicBezTo>
                <a:cubicBezTo>
                  <a:pt x="8594091" y="2564271"/>
                  <a:pt x="8587232" y="2552206"/>
                  <a:pt x="8581457" y="2540823"/>
                </a:cubicBezTo>
                <a:cubicBezTo>
                  <a:pt x="8575501" y="2529441"/>
                  <a:pt x="8566478" y="2519424"/>
                  <a:pt x="8570809" y="2504399"/>
                </a:cubicBezTo>
                <a:cubicBezTo>
                  <a:pt x="8572612" y="2498253"/>
                  <a:pt x="8571351" y="2476854"/>
                  <a:pt x="8584705" y="2493699"/>
                </a:cubicBezTo>
                <a:cubicBezTo>
                  <a:pt x="8621340" y="2539914"/>
                  <a:pt x="8642637" y="2496205"/>
                  <a:pt x="8674038" y="2475260"/>
                </a:cubicBezTo>
                <a:cubicBezTo>
                  <a:pt x="8648772" y="2453632"/>
                  <a:pt x="8626033" y="2438380"/>
                  <a:pt x="8622243" y="2406054"/>
                </a:cubicBezTo>
                <a:cubicBezTo>
                  <a:pt x="8614483" y="2339351"/>
                  <a:pt x="8581278" y="2308846"/>
                  <a:pt x="8530925" y="2302926"/>
                </a:cubicBezTo>
                <a:cubicBezTo>
                  <a:pt x="8549513" y="2238501"/>
                  <a:pt x="8549513" y="2238501"/>
                  <a:pt x="8489417" y="2229622"/>
                </a:cubicBezTo>
                <a:cubicBezTo>
                  <a:pt x="8512517" y="2188645"/>
                  <a:pt x="8512517" y="2178173"/>
                  <a:pt x="8484543" y="2164058"/>
                </a:cubicBezTo>
                <a:cubicBezTo>
                  <a:pt x="8457653" y="2150626"/>
                  <a:pt x="8427876" y="2146073"/>
                  <a:pt x="8402970" y="2125358"/>
                </a:cubicBezTo>
                <a:cubicBezTo>
                  <a:pt x="8425891" y="2072997"/>
                  <a:pt x="8432387" y="2012214"/>
                  <a:pt x="8479670" y="1986716"/>
                </a:cubicBezTo>
                <a:cubicBezTo>
                  <a:pt x="8487070" y="1982846"/>
                  <a:pt x="8492123" y="1967138"/>
                  <a:pt x="8487432" y="1958032"/>
                </a:cubicBezTo>
                <a:cubicBezTo>
                  <a:pt x="8470286" y="1925023"/>
                  <a:pt x="8494830" y="1862417"/>
                  <a:pt x="8441412" y="1855361"/>
                </a:cubicBezTo>
                <a:cubicBezTo>
                  <a:pt x="8434733" y="1854678"/>
                  <a:pt x="8428597" y="1847847"/>
                  <a:pt x="8433831" y="1838969"/>
                </a:cubicBezTo>
                <a:cubicBezTo>
                  <a:pt x="8451879" y="1808009"/>
                  <a:pt x="8430041" y="1810057"/>
                  <a:pt x="8416868" y="1806187"/>
                </a:cubicBezTo>
                <a:cubicBezTo>
                  <a:pt x="8400985" y="1801408"/>
                  <a:pt x="8382938" y="1815066"/>
                  <a:pt x="8368140" y="1798219"/>
                </a:cubicBezTo>
                <a:cubicBezTo>
                  <a:pt x="8371569" y="1780462"/>
                  <a:pt x="8384382" y="1780689"/>
                  <a:pt x="8393405" y="1774999"/>
                </a:cubicBezTo>
                <a:cubicBezTo>
                  <a:pt x="8419754" y="1758607"/>
                  <a:pt x="8441231" y="1739030"/>
                  <a:pt x="8442495" y="1696458"/>
                </a:cubicBezTo>
                <a:cubicBezTo>
                  <a:pt x="8443396" y="1662083"/>
                  <a:pt x="8446284" y="1631805"/>
                  <a:pt x="8409828" y="1621332"/>
                </a:cubicBezTo>
                <a:cubicBezTo>
                  <a:pt x="8394669" y="1617006"/>
                  <a:pt x="8399001" y="1592193"/>
                  <a:pt x="8407664" y="1579899"/>
                </a:cubicBezTo>
                <a:cubicBezTo>
                  <a:pt x="8423184" y="1558045"/>
                  <a:pt x="8435996" y="1528906"/>
                  <a:pt x="8462707" y="1526857"/>
                </a:cubicBezTo>
                <a:cubicBezTo>
                  <a:pt x="8478949" y="1525492"/>
                  <a:pt x="8491402" y="1516384"/>
                  <a:pt x="8504215" y="1505913"/>
                </a:cubicBezTo>
                <a:cubicBezTo>
                  <a:pt x="8513419" y="1498398"/>
                  <a:pt x="8524428" y="1492025"/>
                  <a:pt x="8523345" y="1475863"/>
                </a:cubicBezTo>
                <a:cubicBezTo>
                  <a:pt x="8522262" y="1460382"/>
                  <a:pt x="8511615" y="1454008"/>
                  <a:pt x="8500786" y="1450820"/>
                </a:cubicBezTo>
                <a:cubicBezTo>
                  <a:pt x="8464691" y="1440577"/>
                  <a:pt x="8430764" y="1425551"/>
                  <a:pt x="8400624" y="1391176"/>
                </a:cubicBezTo>
                <a:cubicBezTo>
                  <a:pt x="8420657" y="1372963"/>
                  <a:pt x="8439787" y="1359759"/>
                  <a:pt x="8454585" y="1341319"/>
                </a:cubicBezTo>
                <a:cubicBezTo>
                  <a:pt x="8490318" y="1296701"/>
                  <a:pt x="8187668" y="1156238"/>
                  <a:pt x="8172509" y="1106153"/>
                </a:cubicBezTo>
                <a:cubicBezTo>
                  <a:pt x="8167817" y="1090673"/>
                  <a:pt x="8151755" y="1074738"/>
                  <a:pt x="8138399" y="1070184"/>
                </a:cubicBezTo>
                <a:cubicBezTo>
                  <a:pt x="8075777" y="1048785"/>
                  <a:pt x="8021456" y="1000749"/>
                  <a:pt x="7957388" y="982992"/>
                </a:cubicBezTo>
                <a:cubicBezTo>
                  <a:pt x="7896929" y="966147"/>
                  <a:pt x="7837375" y="943608"/>
                  <a:pt x="7771142" y="921300"/>
                </a:cubicBezTo>
                <a:cubicBezTo>
                  <a:pt x="7811747" y="865296"/>
                  <a:pt x="7883756" y="871899"/>
                  <a:pt x="7900539" y="791082"/>
                </a:cubicBezTo>
                <a:cubicBezTo>
                  <a:pt x="7835028" y="770137"/>
                  <a:pt x="7766090" y="794042"/>
                  <a:pt x="7702923" y="760803"/>
                </a:cubicBezTo>
                <a:cubicBezTo>
                  <a:pt x="7697509" y="757845"/>
                  <a:pt x="7690109" y="760803"/>
                  <a:pt x="7683614" y="761714"/>
                </a:cubicBezTo>
                <a:cubicBezTo>
                  <a:pt x="7553493" y="779471"/>
                  <a:pt x="7423915" y="763991"/>
                  <a:pt x="7295600" y="741680"/>
                </a:cubicBezTo>
                <a:cubicBezTo>
                  <a:pt x="7110798" y="709810"/>
                  <a:pt x="6925273" y="689548"/>
                  <a:pt x="6739388" y="675206"/>
                </a:cubicBezTo>
                <a:cubicBezTo>
                  <a:pt x="6585807" y="663367"/>
                  <a:pt x="6431866" y="658132"/>
                  <a:pt x="6279006" y="635367"/>
                </a:cubicBezTo>
                <a:cubicBezTo>
                  <a:pt x="6115501" y="611009"/>
                  <a:pt x="5952175" y="583462"/>
                  <a:pt x="5788847" y="557964"/>
                </a:cubicBezTo>
                <a:cubicBezTo>
                  <a:pt x="5781448" y="556825"/>
                  <a:pt x="5773282" y="553240"/>
                  <a:pt x="5765387" y="552984"/>
                </a:cubicBezTo>
                <a:close/>
                <a:moveTo>
                  <a:pt x="0" y="0"/>
                </a:moveTo>
                <a:lnTo>
                  <a:pt x="768106" y="0"/>
                </a:lnTo>
                <a:lnTo>
                  <a:pt x="767098" y="10118"/>
                </a:lnTo>
                <a:cubicBezTo>
                  <a:pt x="765697" y="22412"/>
                  <a:pt x="763205" y="34103"/>
                  <a:pt x="756850" y="43654"/>
                </a:cubicBezTo>
                <a:cubicBezTo>
                  <a:pt x="749894" y="54193"/>
                  <a:pt x="757386" y="72374"/>
                  <a:pt x="768357" y="76852"/>
                </a:cubicBezTo>
                <a:cubicBezTo>
                  <a:pt x="838462" y="106364"/>
                  <a:pt x="848094" y="176713"/>
                  <a:pt x="882077" y="237315"/>
                </a:cubicBezTo>
                <a:cubicBezTo>
                  <a:pt x="845150" y="261290"/>
                  <a:pt x="801001" y="266560"/>
                  <a:pt x="761133" y="282106"/>
                </a:cubicBezTo>
                <a:cubicBezTo>
                  <a:pt x="719657" y="298442"/>
                  <a:pt x="719657" y="310562"/>
                  <a:pt x="753907" y="357988"/>
                </a:cubicBezTo>
                <a:cubicBezTo>
                  <a:pt x="664804" y="368265"/>
                  <a:pt x="664804" y="368265"/>
                  <a:pt x="692364" y="442830"/>
                </a:cubicBezTo>
                <a:cubicBezTo>
                  <a:pt x="617709" y="449681"/>
                  <a:pt x="568477" y="484987"/>
                  <a:pt x="556972" y="562188"/>
                </a:cubicBezTo>
                <a:cubicBezTo>
                  <a:pt x="551352" y="599602"/>
                  <a:pt x="517637" y="617254"/>
                  <a:pt x="480177" y="642286"/>
                </a:cubicBezTo>
                <a:cubicBezTo>
                  <a:pt x="526734" y="666528"/>
                  <a:pt x="558310" y="717115"/>
                  <a:pt x="612627" y="663627"/>
                </a:cubicBezTo>
                <a:cubicBezTo>
                  <a:pt x="632427" y="644130"/>
                  <a:pt x="630557" y="668898"/>
                  <a:pt x="633230" y="676011"/>
                </a:cubicBezTo>
                <a:cubicBezTo>
                  <a:pt x="639651" y="693400"/>
                  <a:pt x="626274" y="704995"/>
                  <a:pt x="617443" y="718168"/>
                </a:cubicBezTo>
                <a:cubicBezTo>
                  <a:pt x="608881" y="731343"/>
                  <a:pt x="598711" y="745306"/>
                  <a:pt x="596304" y="760064"/>
                </a:cubicBezTo>
                <a:cubicBezTo>
                  <a:pt x="594700" y="770339"/>
                  <a:pt x="602459" y="785355"/>
                  <a:pt x="611021" y="792998"/>
                </a:cubicBezTo>
                <a:cubicBezTo>
                  <a:pt x="655975" y="833311"/>
                  <a:pt x="629217" y="923949"/>
                  <a:pt x="714308" y="935543"/>
                </a:cubicBezTo>
                <a:cubicBezTo>
                  <a:pt x="752570" y="940811"/>
                  <a:pt x="771032" y="974010"/>
                  <a:pt x="799128" y="992190"/>
                </a:cubicBezTo>
                <a:cubicBezTo>
                  <a:pt x="896793" y="1055689"/>
                  <a:pt x="962082" y="1137368"/>
                  <a:pt x="992317" y="1249612"/>
                </a:cubicBezTo>
                <a:cubicBezTo>
                  <a:pt x="1000611" y="1280703"/>
                  <a:pt x="1032454" y="1305735"/>
                  <a:pt x="1053058" y="1333136"/>
                </a:cubicBezTo>
                <a:cubicBezTo>
                  <a:pt x="1043156" y="1353160"/>
                  <a:pt x="989106" y="1309949"/>
                  <a:pt x="1008104" y="1362645"/>
                </a:cubicBezTo>
                <a:cubicBezTo>
                  <a:pt x="1022553" y="1402169"/>
                  <a:pt x="1059480" y="1426672"/>
                  <a:pt x="1094265" y="1450123"/>
                </a:cubicBezTo>
                <a:cubicBezTo>
                  <a:pt x="1133866" y="1476733"/>
                  <a:pt x="1177749" y="1498075"/>
                  <a:pt x="1195677" y="1547347"/>
                </a:cubicBezTo>
                <a:cubicBezTo>
                  <a:pt x="1199423" y="1557887"/>
                  <a:pt x="1211463" y="1568953"/>
                  <a:pt x="1222166" y="1573170"/>
                </a:cubicBezTo>
                <a:cubicBezTo>
                  <a:pt x="1780331" y="2440289"/>
                  <a:pt x="3154333" y="2446085"/>
                  <a:pt x="3312738" y="2440024"/>
                </a:cubicBezTo>
                <a:cubicBezTo>
                  <a:pt x="3504591" y="2432384"/>
                  <a:pt x="3686008" y="2378897"/>
                  <a:pt x="3863944" y="2312235"/>
                </a:cubicBezTo>
                <a:cubicBezTo>
                  <a:pt x="3939135" y="2284043"/>
                  <a:pt x="4008972" y="2243995"/>
                  <a:pt x="4082022" y="2212904"/>
                </a:cubicBezTo>
                <a:cubicBezTo>
                  <a:pt x="4182897" y="2169955"/>
                  <a:pt x="4260761" y="2088012"/>
                  <a:pt x="4361371" y="2053496"/>
                </a:cubicBezTo>
                <a:cubicBezTo>
                  <a:pt x="4464921" y="2017925"/>
                  <a:pt x="4553490" y="1952846"/>
                  <a:pt x="4659987" y="1925180"/>
                </a:cubicBezTo>
                <a:cubicBezTo>
                  <a:pt x="4716177" y="1910425"/>
                  <a:pt x="4770494" y="1883815"/>
                  <a:pt x="4761667" y="1807667"/>
                </a:cubicBezTo>
                <a:cubicBezTo>
                  <a:pt x="4759257" y="1786061"/>
                  <a:pt x="4773973" y="1768410"/>
                  <a:pt x="4797253" y="1774733"/>
                </a:cubicBezTo>
                <a:cubicBezTo>
                  <a:pt x="4841669" y="1786589"/>
                  <a:pt x="4861738" y="1755234"/>
                  <a:pt x="4886356" y="1731784"/>
                </a:cubicBezTo>
                <a:cubicBezTo>
                  <a:pt x="4930237" y="1690154"/>
                  <a:pt x="4971978" y="1645890"/>
                  <a:pt x="5041818" y="1639039"/>
                </a:cubicBezTo>
                <a:cubicBezTo>
                  <a:pt x="5028440" y="1606365"/>
                  <a:pt x="5005695" y="1611110"/>
                  <a:pt x="4984824" y="1617960"/>
                </a:cubicBezTo>
                <a:cubicBezTo>
                  <a:pt x="4929971" y="1635878"/>
                  <a:pt x="4875653" y="1656165"/>
                  <a:pt x="4820800" y="1674082"/>
                </a:cubicBezTo>
                <a:cubicBezTo>
                  <a:pt x="4784945" y="1685677"/>
                  <a:pt x="4749356" y="1702012"/>
                  <a:pt x="4701459" y="1689099"/>
                </a:cubicBezTo>
                <a:cubicBezTo>
                  <a:pt x="4742668" y="1623230"/>
                  <a:pt x="4812771" y="1611373"/>
                  <a:pt x="4869498" y="1591086"/>
                </a:cubicBezTo>
                <a:cubicBezTo>
                  <a:pt x="4940404" y="1565528"/>
                  <a:pt x="4982147" y="1517309"/>
                  <a:pt x="5032185" y="1463559"/>
                </a:cubicBezTo>
                <a:cubicBezTo>
                  <a:pt x="4980006" y="1450649"/>
                  <a:pt x="4947630" y="1490172"/>
                  <a:pt x="4906692" y="1488062"/>
                </a:cubicBezTo>
                <a:cubicBezTo>
                  <a:pt x="4904550" y="1481215"/>
                  <a:pt x="4900805" y="1471202"/>
                  <a:pt x="4901340" y="1470936"/>
                </a:cubicBezTo>
                <a:cubicBezTo>
                  <a:pt x="4968234" y="1441427"/>
                  <a:pt x="4999539" y="1386097"/>
                  <a:pt x="5009976" y="1319171"/>
                </a:cubicBezTo>
                <a:cubicBezTo>
                  <a:pt x="5015328" y="1284656"/>
                  <a:pt x="5039677" y="1273853"/>
                  <a:pt x="5063760" y="1258044"/>
                </a:cubicBezTo>
                <a:cubicBezTo>
                  <a:pt x="5147777" y="1201922"/>
                  <a:pt x="5236613" y="1151071"/>
                  <a:pt x="5305648" y="1073871"/>
                </a:cubicBezTo>
                <a:cubicBezTo>
                  <a:pt x="5225910" y="1084147"/>
                  <a:pt x="5161960" y="1134471"/>
                  <a:pt x="5076067" y="1156077"/>
                </a:cubicBezTo>
                <a:cubicBezTo>
                  <a:pt x="5144298" y="1071235"/>
                  <a:pt x="5232600" y="1028288"/>
                  <a:pt x="5313141" y="976907"/>
                </a:cubicBezTo>
                <a:cubicBezTo>
                  <a:pt x="5349798" y="953458"/>
                  <a:pt x="5383779" y="923421"/>
                  <a:pt x="5428196" y="910774"/>
                </a:cubicBezTo>
                <a:cubicBezTo>
                  <a:pt x="5443985" y="906295"/>
                  <a:pt x="5469939" y="896809"/>
                  <a:pt x="5457363" y="871779"/>
                </a:cubicBezTo>
                <a:cubicBezTo>
                  <a:pt x="5446661" y="850965"/>
                  <a:pt x="5425523" y="857286"/>
                  <a:pt x="5406256" y="863347"/>
                </a:cubicBezTo>
                <a:cubicBezTo>
                  <a:pt x="5359965" y="878367"/>
                  <a:pt x="5312069" y="878629"/>
                  <a:pt x="5249456" y="878367"/>
                </a:cubicBezTo>
                <a:cubicBezTo>
                  <a:pt x="5301901" y="809597"/>
                  <a:pt x="5397963" y="830149"/>
                  <a:pt x="5442914" y="757955"/>
                </a:cubicBezTo>
                <a:cubicBezTo>
                  <a:pt x="5386723" y="745306"/>
                  <a:pt x="5343376" y="771392"/>
                  <a:pt x="5297887" y="776398"/>
                </a:cubicBezTo>
                <a:cubicBezTo>
                  <a:pt x="5256683" y="780877"/>
                  <a:pt x="5246513" y="768758"/>
                  <a:pt x="5256146" y="728971"/>
                </a:cubicBezTo>
                <a:cubicBezTo>
                  <a:pt x="5271129" y="667053"/>
                  <a:pt x="5248653" y="635435"/>
                  <a:pt x="5188716" y="652298"/>
                </a:cubicBezTo>
                <a:cubicBezTo>
                  <a:pt x="5133062" y="668107"/>
                  <a:pt x="5127175" y="644922"/>
                  <a:pt x="5142160" y="609614"/>
                </a:cubicBezTo>
                <a:cubicBezTo>
                  <a:pt x="5163564" y="558237"/>
                  <a:pt x="5139216" y="518450"/>
                  <a:pt x="5122626" y="475239"/>
                </a:cubicBezTo>
                <a:cubicBezTo>
                  <a:pt x="5097205" y="409367"/>
                  <a:pt x="5107908" y="377223"/>
                  <a:pt x="5162763" y="328215"/>
                </a:cubicBezTo>
                <a:cubicBezTo>
                  <a:pt x="5193532" y="300811"/>
                  <a:pt x="5226711" y="277627"/>
                  <a:pt x="5271399" y="253914"/>
                </a:cubicBezTo>
                <a:cubicBezTo>
                  <a:pt x="5168381" y="241003"/>
                  <a:pt x="5276483" y="197528"/>
                  <a:pt x="5240091" y="170389"/>
                </a:cubicBezTo>
                <a:cubicBezTo>
                  <a:pt x="5167310" y="159323"/>
                  <a:pt x="5107908" y="245745"/>
                  <a:pt x="5008904" y="220979"/>
                </a:cubicBezTo>
                <a:cubicBezTo>
                  <a:pt x="5131187" y="146147"/>
                  <a:pt x="5266315" y="121645"/>
                  <a:pt x="5354881" y="22050"/>
                </a:cubicBezTo>
                <a:cubicBezTo>
                  <a:pt x="5334546" y="-611"/>
                  <a:pt x="5314210" y="20468"/>
                  <a:pt x="5296818" y="12038"/>
                </a:cubicBezTo>
                <a:cubicBezTo>
                  <a:pt x="5297085" y="9403"/>
                  <a:pt x="5296884" y="6109"/>
                  <a:pt x="5297018" y="3177"/>
                </a:cubicBezTo>
                <a:lnTo>
                  <a:pt x="5298067" y="0"/>
                </a:lnTo>
                <a:lnTo>
                  <a:pt x="8958468" y="0"/>
                </a:lnTo>
                <a:lnTo>
                  <a:pt x="8936439" y="18562"/>
                </a:lnTo>
                <a:cubicBezTo>
                  <a:pt x="8928025" y="29598"/>
                  <a:pt x="8926611" y="39110"/>
                  <a:pt x="8934304" y="46608"/>
                </a:cubicBezTo>
                <a:cubicBezTo>
                  <a:pt x="8959791" y="71400"/>
                  <a:pt x="8992737" y="89152"/>
                  <a:pt x="9027240" y="113638"/>
                </a:cubicBezTo>
                <a:cubicBezTo>
                  <a:pt x="8975330" y="159853"/>
                  <a:pt x="8916899" y="180054"/>
                  <a:pt x="8854734" y="193826"/>
                </a:cubicBezTo>
                <a:cubicBezTo>
                  <a:pt x="8836083" y="198111"/>
                  <a:pt x="8817746" y="206680"/>
                  <a:pt x="8815880" y="227493"/>
                </a:cubicBezTo>
                <a:cubicBezTo>
                  <a:pt x="8814017" y="249223"/>
                  <a:pt x="8832977" y="257791"/>
                  <a:pt x="8848828" y="267894"/>
                </a:cubicBezTo>
                <a:cubicBezTo>
                  <a:pt x="8870895" y="281971"/>
                  <a:pt x="8892342" y="294216"/>
                  <a:pt x="8920315" y="296052"/>
                </a:cubicBezTo>
                <a:cubicBezTo>
                  <a:pt x="8966319" y="298806"/>
                  <a:pt x="8988385" y="337982"/>
                  <a:pt x="9015115" y="367363"/>
                </a:cubicBezTo>
                <a:cubicBezTo>
                  <a:pt x="9030034" y="383892"/>
                  <a:pt x="9037496" y="417251"/>
                  <a:pt x="9011388" y="423067"/>
                </a:cubicBezTo>
                <a:cubicBezTo>
                  <a:pt x="8948601" y="437148"/>
                  <a:pt x="8953575" y="477853"/>
                  <a:pt x="8955127" y="524068"/>
                </a:cubicBezTo>
                <a:cubicBezTo>
                  <a:pt x="8957303" y="581304"/>
                  <a:pt x="8994292" y="607624"/>
                  <a:pt x="9039672" y="629661"/>
                </a:cubicBezTo>
                <a:cubicBezTo>
                  <a:pt x="9055213" y="637312"/>
                  <a:pt x="9077279" y="637006"/>
                  <a:pt x="9083187" y="660880"/>
                </a:cubicBezTo>
                <a:cubicBezTo>
                  <a:pt x="9057699" y="683528"/>
                  <a:pt x="9026617" y="665166"/>
                  <a:pt x="8999263" y="671592"/>
                </a:cubicBezTo>
                <a:cubicBezTo>
                  <a:pt x="8976575" y="676794"/>
                  <a:pt x="8938965" y="674041"/>
                  <a:pt x="8970048" y="715664"/>
                </a:cubicBezTo>
                <a:cubicBezTo>
                  <a:pt x="8979063" y="727601"/>
                  <a:pt x="8968494" y="736784"/>
                  <a:pt x="8956992" y="737702"/>
                </a:cubicBezTo>
                <a:cubicBezTo>
                  <a:pt x="8864991" y="747189"/>
                  <a:pt x="8907262" y="831359"/>
                  <a:pt x="8877733" y="875737"/>
                </a:cubicBezTo>
                <a:cubicBezTo>
                  <a:pt x="8869654" y="887979"/>
                  <a:pt x="8878357" y="909097"/>
                  <a:pt x="8891100" y="914300"/>
                </a:cubicBezTo>
                <a:cubicBezTo>
                  <a:pt x="8972534" y="948581"/>
                  <a:pt x="8983724" y="1030299"/>
                  <a:pt x="9023199" y="1100695"/>
                </a:cubicBezTo>
                <a:cubicBezTo>
                  <a:pt x="8980304" y="1128545"/>
                  <a:pt x="8929020" y="1134666"/>
                  <a:pt x="8882708" y="1152725"/>
                </a:cubicBezTo>
                <a:cubicBezTo>
                  <a:pt x="8834530" y="1171701"/>
                  <a:pt x="8834530" y="1185780"/>
                  <a:pt x="8874315" y="1240870"/>
                </a:cubicBezTo>
                <a:cubicBezTo>
                  <a:pt x="8770812" y="1252808"/>
                  <a:pt x="8770812" y="1252808"/>
                  <a:pt x="8802826" y="1339424"/>
                </a:cubicBezTo>
                <a:cubicBezTo>
                  <a:pt x="8716105" y="1347382"/>
                  <a:pt x="8658917" y="1388394"/>
                  <a:pt x="8645552" y="1478072"/>
                </a:cubicBezTo>
                <a:cubicBezTo>
                  <a:pt x="8639024" y="1521532"/>
                  <a:pt x="8599861" y="1542037"/>
                  <a:pt x="8556347" y="1571114"/>
                </a:cubicBezTo>
                <a:cubicBezTo>
                  <a:pt x="8610428" y="1599274"/>
                  <a:pt x="8647106" y="1658037"/>
                  <a:pt x="8710202" y="1595904"/>
                </a:cubicBezTo>
                <a:cubicBezTo>
                  <a:pt x="8733202" y="1573257"/>
                  <a:pt x="8731030" y="1602027"/>
                  <a:pt x="8734135" y="1610290"/>
                </a:cubicBezTo>
                <a:cubicBezTo>
                  <a:pt x="8741594" y="1630489"/>
                  <a:pt x="8726054" y="1643958"/>
                  <a:pt x="8715797" y="1659260"/>
                </a:cubicBezTo>
                <a:cubicBezTo>
                  <a:pt x="8705851" y="1674564"/>
                  <a:pt x="8694038" y="1690784"/>
                  <a:pt x="8691242" y="1707927"/>
                </a:cubicBezTo>
                <a:cubicBezTo>
                  <a:pt x="8689378" y="1719862"/>
                  <a:pt x="8698391" y="1737306"/>
                  <a:pt x="8708337" y="1746183"/>
                </a:cubicBezTo>
                <a:cubicBezTo>
                  <a:pt x="8760556" y="1793011"/>
                  <a:pt x="8729474" y="1898297"/>
                  <a:pt x="8828316" y="1911765"/>
                </a:cubicBezTo>
                <a:cubicBezTo>
                  <a:pt x="8872762" y="1917884"/>
                  <a:pt x="8894207" y="1956449"/>
                  <a:pt x="8926844" y="1977567"/>
                </a:cubicBezTo>
                <a:cubicBezTo>
                  <a:pt x="9040293" y="2051328"/>
                  <a:pt x="9116134" y="2146208"/>
                  <a:pt x="9151255" y="2276592"/>
                </a:cubicBezTo>
                <a:cubicBezTo>
                  <a:pt x="9160890" y="2312707"/>
                  <a:pt x="9197879" y="2341785"/>
                  <a:pt x="9221812" y="2373614"/>
                </a:cubicBezTo>
                <a:cubicBezTo>
                  <a:pt x="9210310" y="2396875"/>
                  <a:pt x="9147525" y="2346680"/>
                  <a:pt x="9169593" y="2407892"/>
                </a:cubicBezTo>
                <a:cubicBezTo>
                  <a:pt x="9186377" y="2453803"/>
                  <a:pt x="9229272" y="2482267"/>
                  <a:pt x="9269679" y="2509507"/>
                </a:cubicBezTo>
                <a:cubicBezTo>
                  <a:pt x="9315680" y="2540419"/>
                  <a:pt x="9366654" y="2565210"/>
                  <a:pt x="9387480" y="2622444"/>
                </a:cubicBezTo>
                <a:cubicBezTo>
                  <a:pt x="9391832" y="2634687"/>
                  <a:pt x="9405817" y="2647542"/>
                  <a:pt x="9418250" y="2652440"/>
                </a:cubicBezTo>
                <a:cubicBezTo>
                  <a:pt x="10066621" y="3659697"/>
                  <a:pt x="11662679" y="3666430"/>
                  <a:pt x="11846684" y="3659389"/>
                </a:cubicBezTo>
                <a:cubicBezTo>
                  <a:pt x="11958113" y="3654952"/>
                  <a:pt x="12066512" y="3637200"/>
                  <a:pt x="12172890" y="3610878"/>
                </a:cubicBezTo>
                <a:lnTo>
                  <a:pt x="12192000" y="3605403"/>
                </a:lnTo>
                <a:lnTo>
                  <a:pt x="12192000" y="6858000"/>
                </a:lnTo>
                <a:lnTo>
                  <a:pt x="2667892" y="6858000"/>
                </a:lnTo>
                <a:lnTo>
                  <a:pt x="2654380" y="6849405"/>
                </a:lnTo>
                <a:cubicBezTo>
                  <a:pt x="2607569" y="6826978"/>
                  <a:pt x="2555222" y="6809052"/>
                  <a:pt x="2517472" y="6768410"/>
                </a:cubicBezTo>
                <a:cubicBezTo>
                  <a:pt x="2640621" y="6736030"/>
                  <a:pt x="2751355" y="6703317"/>
                  <a:pt x="2863768" y="6678867"/>
                </a:cubicBezTo>
                <a:cubicBezTo>
                  <a:pt x="2982893" y="6653093"/>
                  <a:pt x="3083895" y="6583373"/>
                  <a:pt x="3200332" y="6552312"/>
                </a:cubicBezTo>
                <a:cubicBezTo>
                  <a:pt x="3225166" y="6545703"/>
                  <a:pt x="3255030" y="6522574"/>
                  <a:pt x="3263755" y="6500106"/>
                </a:cubicBezTo>
                <a:cubicBezTo>
                  <a:pt x="3291941" y="6427411"/>
                  <a:pt x="3854674" y="6223537"/>
                  <a:pt x="3788234" y="6158777"/>
                </a:cubicBezTo>
                <a:cubicBezTo>
                  <a:pt x="3760718" y="6132011"/>
                  <a:pt x="3725150" y="6112847"/>
                  <a:pt x="3687901" y="6086412"/>
                </a:cubicBezTo>
                <a:cubicBezTo>
                  <a:pt x="3743942" y="6036518"/>
                  <a:pt x="3807024" y="6014710"/>
                  <a:pt x="3874137" y="5999841"/>
                </a:cubicBezTo>
                <a:cubicBezTo>
                  <a:pt x="3894273" y="5995216"/>
                  <a:pt x="3914069" y="5985964"/>
                  <a:pt x="3916083" y="5963494"/>
                </a:cubicBezTo>
                <a:cubicBezTo>
                  <a:pt x="3918095" y="5940035"/>
                  <a:pt x="3897626" y="5930785"/>
                  <a:pt x="3880513" y="5919878"/>
                </a:cubicBezTo>
                <a:cubicBezTo>
                  <a:pt x="3856689" y="5904680"/>
                  <a:pt x="3833535" y="5891460"/>
                  <a:pt x="3803335" y="5889479"/>
                </a:cubicBezTo>
                <a:cubicBezTo>
                  <a:pt x="3753670" y="5886505"/>
                  <a:pt x="3729848" y="5844211"/>
                  <a:pt x="3700990" y="5812491"/>
                </a:cubicBezTo>
                <a:cubicBezTo>
                  <a:pt x="3684884" y="5794647"/>
                  <a:pt x="3676828" y="5758633"/>
                  <a:pt x="3705014" y="5752353"/>
                </a:cubicBezTo>
                <a:cubicBezTo>
                  <a:pt x="3772798" y="5737152"/>
                  <a:pt x="3767428" y="5693207"/>
                  <a:pt x="3765753" y="5643313"/>
                </a:cubicBezTo>
                <a:cubicBezTo>
                  <a:pt x="3763404" y="5581522"/>
                  <a:pt x="3723470" y="5553107"/>
                  <a:pt x="3674479" y="5529315"/>
                </a:cubicBezTo>
                <a:cubicBezTo>
                  <a:pt x="3657701" y="5521056"/>
                  <a:pt x="3633878" y="5521386"/>
                  <a:pt x="3627501" y="5495612"/>
                </a:cubicBezTo>
                <a:cubicBezTo>
                  <a:pt x="3655017" y="5471161"/>
                  <a:pt x="3688572" y="5490985"/>
                  <a:pt x="3718104" y="5484048"/>
                </a:cubicBezTo>
                <a:cubicBezTo>
                  <a:pt x="3742598" y="5478431"/>
                  <a:pt x="3783202" y="5481403"/>
                  <a:pt x="3749644" y="5436467"/>
                </a:cubicBezTo>
                <a:cubicBezTo>
                  <a:pt x="3739912" y="5423580"/>
                  <a:pt x="3751322" y="5413666"/>
                  <a:pt x="3763740" y="5412675"/>
                </a:cubicBezTo>
                <a:cubicBezTo>
                  <a:pt x="3863064" y="5402433"/>
                  <a:pt x="3817428" y="5311564"/>
                  <a:pt x="3849307" y="5263654"/>
                </a:cubicBezTo>
                <a:cubicBezTo>
                  <a:pt x="3858030" y="5250437"/>
                  <a:pt x="3848634" y="5227638"/>
                  <a:pt x="3834876" y="5222021"/>
                </a:cubicBezTo>
                <a:cubicBezTo>
                  <a:pt x="3746960" y="5185011"/>
                  <a:pt x="3734880" y="5096789"/>
                  <a:pt x="3692263" y="5020790"/>
                </a:cubicBezTo>
                <a:cubicBezTo>
                  <a:pt x="3738572" y="4990724"/>
                  <a:pt x="3793938" y="4984115"/>
                  <a:pt x="3843936" y="4964619"/>
                </a:cubicBezTo>
                <a:cubicBezTo>
                  <a:pt x="3895949" y="4944132"/>
                  <a:pt x="3895949" y="4928933"/>
                  <a:pt x="3852997" y="4869458"/>
                </a:cubicBezTo>
                <a:cubicBezTo>
                  <a:pt x="3964739" y="4856569"/>
                  <a:pt x="3964739" y="4856569"/>
                  <a:pt x="3930177" y="4763060"/>
                </a:cubicBezTo>
                <a:cubicBezTo>
                  <a:pt x="4023800" y="4754468"/>
                  <a:pt x="4085540" y="4710192"/>
                  <a:pt x="4099968" y="4613376"/>
                </a:cubicBezTo>
                <a:cubicBezTo>
                  <a:pt x="4107016" y="4566456"/>
                  <a:pt x="4149296" y="4544320"/>
                  <a:pt x="4196274" y="4512928"/>
                </a:cubicBezTo>
                <a:cubicBezTo>
                  <a:pt x="4137888" y="4482527"/>
                  <a:pt x="4098290" y="4419087"/>
                  <a:pt x="4030173" y="4486165"/>
                </a:cubicBezTo>
                <a:cubicBezTo>
                  <a:pt x="4005342" y="4510615"/>
                  <a:pt x="4007687" y="4479555"/>
                  <a:pt x="4004335" y="4470634"/>
                </a:cubicBezTo>
                <a:cubicBezTo>
                  <a:pt x="3996282" y="4448827"/>
                  <a:pt x="4013059" y="4434287"/>
                  <a:pt x="4024133" y="4417767"/>
                </a:cubicBezTo>
                <a:cubicBezTo>
                  <a:pt x="4034870" y="4401245"/>
                  <a:pt x="4047624" y="4383734"/>
                  <a:pt x="4050642" y="4365226"/>
                </a:cubicBezTo>
                <a:cubicBezTo>
                  <a:pt x="4052655" y="4352340"/>
                  <a:pt x="4042924" y="4333509"/>
                  <a:pt x="4032186" y="4323924"/>
                </a:cubicBezTo>
                <a:cubicBezTo>
                  <a:pt x="3975811" y="4273370"/>
                  <a:pt x="4009367" y="4159704"/>
                  <a:pt x="3902658" y="4145163"/>
                </a:cubicBezTo>
                <a:cubicBezTo>
                  <a:pt x="3854674" y="4138557"/>
                  <a:pt x="3831522" y="4096923"/>
                  <a:pt x="3796288" y="4074123"/>
                </a:cubicBezTo>
                <a:cubicBezTo>
                  <a:pt x="3673808" y="3994492"/>
                  <a:pt x="3591931" y="3892060"/>
                  <a:pt x="3554015" y="3751298"/>
                </a:cubicBezTo>
                <a:cubicBezTo>
                  <a:pt x="3543613" y="3712308"/>
                  <a:pt x="3503679" y="3680917"/>
                  <a:pt x="3477841" y="3646554"/>
                </a:cubicBezTo>
                <a:cubicBezTo>
                  <a:pt x="3490259" y="3621441"/>
                  <a:pt x="3558041" y="3675631"/>
                  <a:pt x="3534217" y="3609547"/>
                </a:cubicBezTo>
                <a:cubicBezTo>
                  <a:pt x="3516097" y="3559982"/>
                  <a:pt x="3469788" y="3529253"/>
                  <a:pt x="3426164" y="3499844"/>
                </a:cubicBezTo>
                <a:cubicBezTo>
                  <a:pt x="3376502" y="3466472"/>
                  <a:pt x="3321470" y="3439708"/>
                  <a:pt x="3298987" y="3377918"/>
                </a:cubicBezTo>
                <a:cubicBezTo>
                  <a:pt x="3294289" y="3364700"/>
                  <a:pt x="3279190" y="3350823"/>
                  <a:pt x="3265768" y="3345534"/>
                </a:cubicBezTo>
                <a:cubicBezTo>
                  <a:pt x="2609539" y="2326070"/>
                  <a:pt x="1054085" y="2255965"/>
                  <a:pt x="698533" y="2257448"/>
                </a:cubicBezTo>
                <a:cubicBezTo>
                  <a:pt x="674830" y="2257546"/>
                  <a:pt x="656459" y="2257963"/>
                  <a:pt x="644044" y="2258439"/>
                </a:cubicBezTo>
                <a:cubicBezTo>
                  <a:pt x="463596" y="2265625"/>
                  <a:pt x="290510" y="2305151"/>
                  <a:pt x="121106" y="2359734"/>
                </a:cubicBezTo>
                <a:lnTo>
                  <a:pt x="0" y="2402158"/>
                </a:lnTo>
                <a:close/>
              </a:path>
            </a:pathLst>
          </a:custGeom>
          <a:solidFill>
            <a:schemeClr val="bg2">
              <a:alpha val="50000"/>
            </a:schemeClr>
          </a:solidFill>
          <a:ln w="32707" cap="flat">
            <a:noFill/>
            <a:prstDash val="solid"/>
            <a:miter/>
          </a:ln>
        </p:spPr>
        <p:txBody>
          <a:bodyPr wrap="square" rtlCol="0" anchor="ctr">
            <a:noAutofit/>
          </a:bodyPr>
          <a:lstStyle/>
          <a:p>
            <a:pPr defTabSz="685800">
              <a:buClrTx/>
            </a:pPr>
            <a:endParaRPr lang="en-US" sz="1350" kern="1200">
              <a:solidFill>
                <a:prstClr val="black"/>
              </a:solidFill>
              <a:latin typeface="Calibri" panose="020F0502020204030204"/>
              <a:ea typeface="+mn-ea"/>
              <a:cs typeface="+mn-cs"/>
            </a:endParaRPr>
          </a:p>
        </p:txBody>
      </p:sp>
      <p:sp>
        <p:nvSpPr>
          <p:cNvPr id="2" name="Title 1">
            <a:extLst>
              <a:ext uri="{FF2B5EF4-FFF2-40B4-BE49-F238E27FC236}">
                <a16:creationId xmlns:a16="http://schemas.microsoft.com/office/drawing/2014/main" id="{D04057BA-CDA1-93EE-876C-6F2F6C1E6838}"/>
              </a:ext>
            </a:extLst>
          </p:cNvPr>
          <p:cNvSpPr>
            <a:spLocks noGrp="1"/>
          </p:cNvSpPr>
          <p:nvPr>
            <p:ph type="title"/>
          </p:nvPr>
        </p:nvSpPr>
        <p:spPr>
          <a:xfrm>
            <a:off x="2940474" y="3489758"/>
            <a:ext cx="6191302" cy="1115272"/>
          </a:xfrm>
        </p:spPr>
        <p:txBody>
          <a:bodyPr anchor="b">
            <a:noAutofit/>
          </a:bodyPr>
          <a:lstStyle/>
          <a:p>
            <a:r>
              <a:rPr lang="en-US" sz="2800" dirty="0">
                <a:solidFill>
                  <a:schemeClr val="bg1"/>
                </a:solidFill>
                <a:latin typeface="Source Sans Pro" panose="020B0503030403020204" pitchFamily="34" charset="0"/>
                <a:ea typeface="Source Sans Pro" panose="020B0503030403020204" pitchFamily="34" charset="0"/>
              </a:rPr>
              <a:t>Implementing Sources to Satisfy HB123: </a:t>
            </a:r>
            <a:br>
              <a:rPr lang="en-US" sz="2800" dirty="0">
                <a:solidFill>
                  <a:schemeClr val="bg1"/>
                </a:solidFill>
                <a:latin typeface="Source Sans Pro" panose="020B0503030403020204" pitchFamily="34" charset="0"/>
                <a:ea typeface="Source Sans Pro" panose="020B0503030403020204" pitchFamily="34" charset="0"/>
              </a:rPr>
            </a:br>
            <a:r>
              <a:rPr lang="en-US" sz="4400" i="1" dirty="0">
                <a:solidFill>
                  <a:schemeClr val="bg1"/>
                </a:solidFill>
                <a:latin typeface="Source Sans Pro" panose="020B0503030403020204" pitchFamily="34" charset="0"/>
                <a:ea typeface="Source Sans Pro" panose="020B0503030403020204" pitchFamily="34" charset="0"/>
              </a:rPr>
              <a:t>Content Requirements</a:t>
            </a:r>
            <a:endParaRPr lang="en-US" sz="2800" i="1" dirty="0">
              <a:solidFill>
                <a:schemeClr val="bg1"/>
              </a:solidFill>
              <a:latin typeface="Source Sans Pro" panose="020B0503030403020204" pitchFamily="34" charset="0"/>
              <a:ea typeface="Source Sans Pro" panose="020B0503030403020204" pitchFamily="34" charset="0"/>
            </a:endParaRPr>
          </a:p>
        </p:txBody>
      </p:sp>
      <p:pic>
        <p:nvPicPr>
          <p:cNvPr id="10" name="Google Shape;433;p86" descr="Graphical user interface&#10;&#10;Description automatically generated">
            <a:extLst>
              <a:ext uri="{FF2B5EF4-FFF2-40B4-BE49-F238E27FC236}">
                <a16:creationId xmlns:a16="http://schemas.microsoft.com/office/drawing/2014/main" id="{51422C3A-4F6E-43B9-BE80-3CC189C07D18}"/>
              </a:ext>
            </a:extLst>
          </p:cNvPr>
          <p:cNvPicPr preferRelativeResize="0">
            <a:picLocks noChangeAspect="1"/>
          </p:cNvPicPr>
          <p:nvPr/>
        </p:nvPicPr>
        <p:blipFill rotWithShape="1">
          <a:blip r:embed="rId3"/>
          <a:srcRect l="10483" t="22707" r="60266" b="11743"/>
          <a:stretch/>
        </p:blipFill>
        <p:spPr>
          <a:xfrm>
            <a:off x="1625818" y="148966"/>
            <a:ext cx="1199894" cy="1512506"/>
          </a:xfrm>
          <a:prstGeom prst="rect">
            <a:avLst/>
          </a:prstGeom>
          <a:noFill/>
        </p:spPr>
      </p:pic>
      <p:pic>
        <p:nvPicPr>
          <p:cNvPr id="6" name="Picture 5" descr="Chart, pie chart&#10;&#10;Description automatically generated">
            <a:extLst>
              <a:ext uri="{FF2B5EF4-FFF2-40B4-BE49-F238E27FC236}">
                <a16:creationId xmlns:a16="http://schemas.microsoft.com/office/drawing/2014/main" id="{298EC638-8BA2-3662-A2E9-6F1969DCB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53" y="2222129"/>
            <a:ext cx="1724889" cy="2218508"/>
          </a:xfrm>
          <a:prstGeom prst="rect">
            <a:avLst/>
          </a:prstGeom>
        </p:spPr>
      </p:pic>
      <p:pic>
        <p:nvPicPr>
          <p:cNvPr id="1028" name="Picture 4" descr="Connect Cards">
            <a:extLst>
              <a:ext uri="{FF2B5EF4-FFF2-40B4-BE49-F238E27FC236}">
                <a16:creationId xmlns:a16="http://schemas.microsoft.com/office/drawing/2014/main" id="{9250F08F-8A07-A4CB-3D62-2331B5AA23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93618" y="905219"/>
            <a:ext cx="1145423" cy="17032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FCDC78A-D81F-986F-7CA1-EBF55D4FCD3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195782" y="585836"/>
            <a:ext cx="1637732" cy="11608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CA85C3A-1494-BF4C-99A3-7AFAABDC7EAA}"/>
              </a:ext>
            </a:extLst>
          </p:cNvPr>
          <p:cNvSpPr>
            <a:spLocks noGrp="1"/>
          </p:cNvSpPr>
          <p:nvPr>
            <p:ph idx="1"/>
          </p:nvPr>
        </p:nvSpPr>
        <p:spPr>
          <a:xfrm>
            <a:off x="7152203" y="2030802"/>
            <a:ext cx="1724889" cy="382653"/>
          </a:xfrm>
          <a:solidFill>
            <a:srgbClr val="FFFFFF">
              <a:alpha val="80000"/>
            </a:srgbClr>
          </a:solidFill>
          <a:effectLst>
            <a:softEdge rad="50800"/>
          </a:effectLst>
        </p:spPr>
        <p:txBody>
          <a:bodyPr>
            <a:noAutofit/>
          </a:bodyPr>
          <a:lstStyle/>
          <a:p>
            <a:pPr marL="0" indent="0" algn="ctr">
              <a:buNone/>
            </a:pPr>
            <a:r>
              <a:rPr lang="en-US" sz="1800" dirty="0">
                <a:latin typeface="Source Sans Pro" panose="020B0503030403020204" pitchFamily="34" charset="0"/>
                <a:ea typeface="Source Sans Pro" panose="020B0503030403020204" pitchFamily="34" charset="0"/>
              </a:rPr>
              <a:t>What Helps Me</a:t>
            </a:r>
          </a:p>
        </p:txBody>
      </p:sp>
      <p:sp>
        <p:nvSpPr>
          <p:cNvPr id="5" name="TextBox 4">
            <a:extLst>
              <a:ext uri="{FF2B5EF4-FFF2-40B4-BE49-F238E27FC236}">
                <a16:creationId xmlns:a16="http://schemas.microsoft.com/office/drawing/2014/main" id="{E7DE085D-9428-F780-8318-5D64311DCCF2}"/>
              </a:ext>
            </a:extLst>
          </p:cNvPr>
          <p:cNvSpPr txBox="1"/>
          <p:nvPr/>
        </p:nvSpPr>
        <p:spPr>
          <a:xfrm>
            <a:off x="99175" y="4546736"/>
            <a:ext cx="2403046" cy="369332"/>
          </a:xfrm>
          <a:prstGeom prst="rect">
            <a:avLst/>
          </a:prstGeom>
          <a:solidFill>
            <a:srgbClr val="FFFFFF">
              <a:alpha val="80000"/>
            </a:srgbClr>
          </a:solidFill>
          <a:effectLst>
            <a:softEdge rad="50800"/>
          </a:effectLst>
        </p:spPr>
        <p:txBody>
          <a:bodyPr wrap="square">
            <a:spAutoFit/>
          </a:bodyPr>
          <a:lstStyle/>
          <a:p>
            <a:pPr marL="0" indent="0" algn="ctr">
              <a:buNone/>
            </a:pPr>
            <a:r>
              <a:rPr lang="en-US" sz="1800" dirty="0">
                <a:solidFill>
                  <a:schemeClr val="tx1"/>
                </a:solidFill>
                <a:latin typeface="Source Sans Pro" panose="020B0503030403020204" pitchFamily="34" charset="0"/>
                <a:ea typeface="Source Sans Pro" panose="020B0503030403020204" pitchFamily="34" charset="0"/>
              </a:rPr>
              <a:t>Getting the Word Out</a:t>
            </a:r>
          </a:p>
        </p:txBody>
      </p:sp>
      <p:sp>
        <p:nvSpPr>
          <p:cNvPr id="8" name="TextBox 7">
            <a:extLst>
              <a:ext uri="{FF2B5EF4-FFF2-40B4-BE49-F238E27FC236}">
                <a16:creationId xmlns:a16="http://schemas.microsoft.com/office/drawing/2014/main" id="{0E40331E-3603-1C00-161B-501F911C32F2}"/>
              </a:ext>
            </a:extLst>
          </p:cNvPr>
          <p:cNvSpPr txBox="1"/>
          <p:nvPr/>
        </p:nvSpPr>
        <p:spPr>
          <a:xfrm>
            <a:off x="4184137" y="505140"/>
            <a:ext cx="2164383" cy="369332"/>
          </a:xfrm>
          <a:prstGeom prst="rect">
            <a:avLst/>
          </a:prstGeom>
          <a:solidFill>
            <a:srgbClr val="FFFFFF">
              <a:alpha val="80000"/>
            </a:srgbClr>
          </a:solidFill>
          <a:effectLst>
            <a:softEdge rad="50800"/>
          </a:effectLst>
        </p:spPr>
        <p:txBody>
          <a:bodyPr wrap="square">
            <a:spAutoFit/>
          </a:bodyPr>
          <a:lstStyle/>
          <a:p>
            <a:pPr marL="0" indent="0" algn="ctr">
              <a:buNone/>
            </a:pPr>
            <a:r>
              <a:rPr lang="en-US" sz="1800" dirty="0">
                <a:solidFill>
                  <a:schemeClr val="tx1"/>
                </a:solidFill>
                <a:latin typeface="Source Sans Pro" panose="020B0503030403020204" pitchFamily="34" charset="0"/>
                <a:ea typeface="Source Sans Pro" panose="020B0503030403020204" pitchFamily="34" charset="0"/>
              </a:rPr>
              <a:t>Connecting to Help</a:t>
            </a:r>
          </a:p>
        </p:txBody>
      </p:sp>
      <p:sp>
        <p:nvSpPr>
          <p:cNvPr id="11" name="TextBox 10">
            <a:extLst>
              <a:ext uri="{FF2B5EF4-FFF2-40B4-BE49-F238E27FC236}">
                <a16:creationId xmlns:a16="http://schemas.microsoft.com/office/drawing/2014/main" id="{DF3B47FA-7D7E-9DE9-5E4B-4A1EB2E5A70C}"/>
              </a:ext>
            </a:extLst>
          </p:cNvPr>
          <p:cNvSpPr txBox="1"/>
          <p:nvPr/>
        </p:nvSpPr>
        <p:spPr>
          <a:xfrm>
            <a:off x="1410739" y="1846136"/>
            <a:ext cx="1630051" cy="369332"/>
          </a:xfrm>
          <a:prstGeom prst="rect">
            <a:avLst/>
          </a:prstGeom>
          <a:solidFill>
            <a:srgbClr val="FFFFFF">
              <a:alpha val="80000"/>
            </a:srgbClr>
          </a:solidFill>
          <a:effectLst>
            <a:softEdge rad="50800"/>
          </a:effectLst>
        </p:spPr>
        <p:txBody>
          <a:bodyPr wrap="square">
            <a:spAutoFit/>
          </a:bodyPr>
          <a:lstStyle/>
          <a:p>
            <a:pPr marL="0" indent="0" algn="ctr">
              <a:buNone/>
            </a:pPr>
            <a:r>
              <a:rPr lang="en-US" sz="1800" dirty="0">
                <a:solidFill>
                  <a:schemeClr val="tx1"/>
                </a:solidFill>
                <a:latin typeface="Source Sans Pro" panose="020B0503030403020204" pitchFamily="34" charset="0"/>
                <a:ea typeface="Source Sans Pro" panose="020B0503030403020204" pitchFamily="34" charset="0"/>
              </a:rPr>
              <a:t>Trusted Adults</a:t>
            </a:r>
          </a:p>
        </p:txBody>
      </p:sp>
    </p:spTree>
    <p:extLst>
      <p:ext uri="{BB962C8B-B14F-4D97-AF65-F5344CB8AC3E}">
        <p14:creationId xmlns:p14="http://schemas.microsoft.com/office/powerpoint/2010/main" val="318673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15EE22F1-EFD2-E08E-9BAD-E0DC32B3DDFA}"/>
              </a:ext>
            </a:extLst>
          </p:cNvPr>
          <p:cNvSpPr/>
          <p:nvPr/>
        </p:nvSpPr>
        <p:spPr>
          <a:xfrm>
            <a:off x="802741" y="1274392"/>
            <a:ext cx="1955812" cy="1955812"/>
          </a:xfrm>
          <a:prstGeom prst="ellipse">
            <a:avLst/>
          </a:prstGeom>
          <a:solidFill>
            <a:srgbClr val="8865AB"/>
          </a:solidFill>
          <a:ln>
            <a:noFill/>
          </a:ln>
          <a:effectLst/>
        </p:spPr>
        <p:style>
          <a:lnRef idx="0">
            <a:scrgbClr r="0" g="0" b="0"/>
          </a:lnRef>
          <a:fillRef idx="1">
            <a:scrgbClr r="0" g="0" b="0"/>
          </a:fillRef>
          <a:effectRef idx="0">
            <a:scrgbClr r="0" g="0" b="0"/>
          </a:effectRef>
          <a:fontRef idx="minor"/>
        </p:style>
      </p:sp>
      <p:sp>
        <p:nvSpPr>
          <p:cNvPr id="14" name="Rectangle 13" descr="Checkmark">
            <a:extLst>
              <a:ext uri="{FF2B5EF4-FFF2-40B4-BE49-F238E27FC236}">
                <a16:creationId xmlns:a16="http://schemas.microsoft.com/office/drawing/2014/main" id="{4C03E695-E820-6419-FAEC-AC924D74C494}"/>
              </a:ext>
            </a:extLst>
          </p:cNvPr>
          <p:cNvSpPr/>
          <p:nvPr/>
        </p:nvSpPr>
        <p:spPr>
          <a:xfrm>
            <a:off x="1219553" y="1691204"/>
            <a:ext cx="1122187" cy="1122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15" name="Group 14">
            <a:extLst>
              <a:ext uri="{FF2B5EF4-FFF2-40B4-BE49-F238E27FC236}">
                <a16:creationId xmlns:a16="http://schemas.microsoft.com/office/drawing/2014/main" id="{D0C421C1-9E45-7F65-C274-4488D219902D}"/>
              </a:ext>
            </a:extLst>
          </p:cNvPr>
          <p:cNvGrpSpPr/>
          <p:nvPr/>
        </p:nvGrpSpPr>
        <p:grpSpPr>
          <a:xfrm>
            <a:off x="145583" y="3368463"/>
            <a:ext cx="3831470" cy="874676"/>
            <a:chOff x="7002913" y="2864226"/>
            <a:chExt cx="3831470" cy="874676"/>
          </a:xfrm>
        </p:grpSpPr>
        <p:sp>
          <p:nvSpPr>
            <p:cNvPr id="16" name="Rectangle 15">
              <a:extLst>
                <a:ext uri="{FF2B5EF4-FFF2-40B4-BE49-F238E27FC236}">
                  <a16:creationId xmlns:a16="http://schemas.microsoft.com/office/drawing/2014/main" id="{B23A2D1B-6832-96BE-8610-1BF50A5C5C85}"/>
                </a:ext>
              </a:extLst>
            </p:cNvPr>
            <p:cNvSpPr/>
            <p:nvPr/>
          </p:nvSpPr>
          <p:spPr>
            <a:xfrm>
              <a:off x="7628133" y="3018902"/>
              <a:ext cx="3206250" cy="72000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69715EF5-360E-10C6-BB69-5DF7E787B8FC}"/>
                </a:ext>
              </a:extLst>
            </p:cNvPr>
            <p:cNvSpPr txBox="1"/>
            <p:nvPr/>
          </p:nvSpPr>
          <p:spPr>
            <a:xfrm>
              <a:off x="7002913" y="2864226"/>
              <a:ext cx="32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244600" rtl="0" eaLnBrk="1" fontAlgn="auto" latinLnBrk="0" hangingPunct="1">
                <a:lnSpc>
                  <a:spcPct val="90000"/>
                </a:lnSpc>
                <a:spcBef>
                  <a:spcPct val="0"/>
                </a:spcBef>
                <a:spcAft>
                  <a:spcPct val="35000"/>
                </a:spcAft>
                <a:buClr>
                  <a:srgbClr val="000000"/>
                </a:buClr>
                <a:buSzTx/>
                <a:buFont typeface="Arial"/>
                <a:buNone/>
                <a:tabLst/>
                <a:defRPr cap="all"/>
              </a:pPr>
              <a:r>
                <a:rPr kumimoji="0" lang="en-US" sz="2800" b="0" i="0" u="none" strike="noStrike" kern="1200" cap="all" spc="0" normalizeH="0" baseline="0" noProof="0" dirty="0">
                  <a:ln>
                    <a:noFill/>
                  </a:ln>
                  <a:solidFill>
                    <a:sysClr val="windowText" lastClr="000000">
                      <a:hueOff val="0"/>
                      <a:satOff val="0"/>
                      <a:lumOff val="0"/>
                      <a:alphaOff val="0"/>
                    </a:sysClr>
                  </a:solidFill>
                  <a:effectLst/>
                  <a:uLnTx/>
                  <a:uFillTx/>
                  <a:latin typeface="Source Sans Pro" panose="020B0503030403020204" pitchFamily="34" charset="0"/>
                  <a:ea typeface="Source Sans Pro" panose="020B0503030403020204" pitchFamily="34" charset="0"/>
                  <a:cs typeface="+mn-cs"/>
                  <a:sym typeface="Arial"/>
                </a:rPr>
                <a:t>Approved program</a:t>
              </a:r>
            </a:p>
          </p:txBody>
        </p:sp>
      </p:grpSp>
      <p:sp>
        <p:nvSpPr>
          <p:cNvPr id="2" name="Title 1">
            <a:extLst>
              <a:ext uri="{FF2B5EF4-FFF2-40B4-BE49-F238E27FC236}">
                <a16:creationId xmlns:a16="http://schemas.microsoft.com/office/drawing/2014/main" id="{7BF85D21-A02F-57A3-A306-7180C8AA0D13}"/>
              </a:ext>
            </a:extLst>
          </p:cNvPr>
          <p:cNvSpPr>
            <a:spLocks noGrp="1"/>
          </p:cNvSpPr>
          <p:nvPr>
            <p:ph type="title"/>
          </p:nvPr>
        </p:nvSpPr>
        <p:spPr>
          <a:xfrm>
            <a:off x="311700" y="0"/>
            <a:ext cx="8520600" cy="572700"/>
          </a:xfrm>
        </p:spPr>
        <p:txBody>
          <a:bodyPr wrap="square" anchor="t">
            <a:normAutofit/>
          </a:bodyPr>
          <a:lstStyle/>
          <a:p>
            <a:pPr>
              <a:lnSpc>
                <a:spcPct val="90000"/>
              </a:lnSpc>
            </a:pPr>
            <a:r>
              <a:rPr lang="en-US" dirty="0">
                <a:solidFill>
                  <a:schemeClr val="bg1"/>
                </a:solidFill>
              </a:rPr>
              <a:t>HB123 Key Requirements</a:t>
            </a:r>
          </a:p>
        </p:txBody>
      </p:sp>
      <p:sp>
        <p:nvSpPr>
          <p:cNvPr id="7" name="Oval 6">
            <a:extLst>
              <a:ext uri="{FF2B5EF4-FFF2-40B4-BE49-F238E27FC236}">
                <a16:creationId xmlns:a16="http://schemas.microsoft.com/office/drawing/2014/main" id="{AF24045D-7FF9-ED21-4C66-02E4AE496297}"/>
              </a:ext>
            </a:extLst>
          </p:cNvPr>
          <p:cNvSpPr/>
          <p:nvPr/>
        </p:nvSpPr>
        <p:spPr>
          <a:xfrm>
            <a:off x="6397129" y="1274392"/>
            <a:ext cx="1955812" cy="1955812"/>
          </a:xfrm>
          <a:prstGeom prst="ellipse">
            <a:avLst/>
          </a:prstGeom>
          <a:solidFill>
            <a:srgbClr val="63B563"/>
          </a:solidFill>
          <a:ln>
            <a:noFill/>
          </a:ln>
          <a:effectLst/>
        </p:spPr>
        <p:style>
          <a:lnRef idx="0">
            <a:scrgbClr r="0" g="0" b="0"/>
          </a:lnRef>
          <a:fillRef idx="1">
            <a:scrgbClr r="0" g="0" b="0"/>
          </a:fillRef>
          <a:effectRef idx="0">
            <a:scrgbClr r="0" g="0" b="0"/>
          </a:effectRef>
          <a:fontRef idx="minor"/>
        </p:style>
      </p:sp>
      <p:sp>
        <p:nvSpPr>
          <p:cNvPr id="8" name="Rectangle 7" descr="Clock">
            <a:extLst>
              <a:ext uri="{FF2B5EF4-FFF2-40B4-BE49-F238E27FC236}">
                <a16:creationId xmlns:a16="http://schemas.microsoft.com/office/drawing/2014/main" id="{22C3222C-9946-D3F3-B6A9-67F9B080DB40}"/>
              </a:ext>
            </a:extLst>
          </p:cNvPr>
          <p:cNvSpPr/>
          <p:nvPr/>
        </p:nvSpPr>
        <p:spPr>
          <a:xfrm>
            <a:off x="6813941" y="1691204"/>
            <a:ext cx="1122187" cy="1122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5CF82974-A949-9B9F-B59B-6F7C772D712D}"/>
              </a:ext>
            </a:extLst>
          </p:cNvPr>
          <p:cNvGrpSpPr/>
          <p:nvPr/>
        </p:nvGrpSpPr>
        <p:grpSpPr>
          <a:xfrm>
            <a:off x="-396897" y="3376672"/>
            <a:ext cx="8446421" cy="874676"/>
            <a:chOff x="93445" y="2864226"/>
            <a:chExt cx="8446421" cy="874676"/>
          </a:xfrm>
        </p:grpSpPr>
        <p:sp>
          <p:nvSpPr>
            <p:cNvPr id="20" name="Rectangle 19">
              <a:extLst>
                <a:ext uri="{FF2B5EF4-FFF2-40B4-BE49-F238E27FC236}">
                  <a16:creationId xmlns:a16="http://schemas.microsoft.com/office/drawing/2014/main" id="{4E3BA76F-5659-657C-571E-4B9499C9FC84}"/>
                </a:ext>
              </a:extLst>
            </p:cNvPr>
            <p:cNvSpPr/>
            <p:nvPr/>
          </p:nvSpPr>
          <p:spPr>
            <a:xfrm>
              <a:off x="93445" y="3018902"/>
              <a:ext cx="3206250" cy="72000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C4B9F502-D419-89DE-9C0C-FD8DDB4E1C01}"/>
                </a:ext>
              </a:extLst>
            </p:cNvPr>
            <p:cNvSpPr txBox="1"/>
            <p:nvPr/>
          </p:nvSpPr>
          <p:spPr>
            <a:xfrm>
              <a:off x="7154189" y="2864226"/>
              <a:ext cx="1385677"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244600" rtl="0" eaLnBrk="1" fontAlgn="auto" latinLnBrk="0" hangingPunct="1">
                <a:lnSpc>
                  <a:spcPct val="90000"/>
                </a:lnSpc>
                <a:spcBef>
                  <a:spcPct val="0"/>
                </a:spcBef>
                <a:spcAft>
                  <a:spcPct val="35000"/>
                </a:spcAft>
                <a:buClr>
                  <a:srgbClr val="000000"/>
                </a:buClr>
                <a:buSzTx/>
                <a:buFont typeface="Arial"/>
                <a:buNone/>
                <a:tabLst/>
                <a:defRPr cap="all"/>
              </a:pPr>
              <a:r>
                <a:rPr kumimoji="0" lang="en-US" sz="2800" b="0" i="0" u="none" strike="noStrike" kern="1200" cap="all" spc="0" normalizeH="0" baseline="0" noProof="0" dirty="0">
                  <a:ln>
                    <a:noFill/>
                  </a:ln>
                  <a:solidFill>
                    <a:sysClr val="windowText" lastClr="000000">
                      <a:hueOff val="0"/>
                      <a:satOff val="0"/>
                      <a:lumOff val="0"/>
                      <a:alphaOff val="0"/>
                    </a:sysClr>
                  </a:solidFill>
                  <a:effectLst/>
                  <a:uLnTx/>
                  <a:uFillTx/>
                  <a:latin typeface="Source Sans Pro" panose="020B0503030403020204" pitchFamily="34" charset="0"/>
                  <a:ea typeface="Source Sans Pro" panose="020B0503030403020204" pitchFamily="34" charset="0"/>
                  <a:cs typeface="+mn-cs"/>
                  <a:sym typeface="Arial"/>
                </a:rPr>
                <a:t>1 hour</a:t>
              </a:r>
            </a:p>
          </p:txBody>
        </p:sp>
      </p:grpSp>
      <p:sp>
        <p:nvSpPr>
          <p:cNvPr id="10" name="Oval 9">
            <a:extLst>
              <a:ext uri="{FF2B5EF4-FFF2-40B4-BE49-F238E27FC236}">
                <a16:creationId xmlns:a16="http://schemas.microsoft.com/office/drawing/2014/main" id="{AC9559EB-316E-4969-60A4-F2F45CABB9FB}"/>
              </a:ext>
            </a:extLst>
          </p:cNvPr>
          <p:cNvSpPr/>
          <p:nvPr/>
        </p:nvSpPr>
        <p:spPr>
          <a:xfrm>
            <a:off x="3599935" y="1266183"/>
            <a:ext cx="1955812" cy="1955812"/>
          </a:xfrm>
          <a:prstGeom prst="ellipse">
            <a:avLst/>
          </a:prstGeom>
          <a:solidFill>
            <a:srgbClr val="F7A042"/>
          </a:solidFill>
          <a:ln>
            <a:noFill/>
          </a:ln>
          <a:effectLst/>
        </p:spPr>
        <p:style>
          <a:lnRef idx="0">
            <a:scrgbClr r="0" g="0" b="0"/>
          </a:lnRef>
          <a:fillRef idx="1">
            <a:scrgbClr r="0" g="0" b="0"/>
          </a:fillRef>
          <a:effectRef idx="0">
            <a:scrgbClr r="0" g="0" b="0"/>
          </a:effectRef>
          <a:fontRef idx="minor"/>
        </p:style>
      </p:sp>
      <p:sp>
        <p:nvSpPr>
          <p:cNvPr id="11" name="Rectangle 10" descr="Books">
            <a:extLst>
              <a:ext uri="{FF2B5EF4-FFF2-40B4-BE49-F238E27FC236}">
                <a16:creationId xmlns:a16="http://schemas.microsoft.com/office/drawing/2014/main" id="{D4EBA3B0-B8B6-9208-9566-9FBF6900D69C}"/>
              </a:ext>
            </a:extLst>
          </p:cNvPr>
          <p:cNvSpPr/>
          <p:nvPr/>
        </p:nvSpPr>
        <p:spPr>
          <a:xfrm>
            <a:off x="4059793" y="1682996"/>
            <a:ext cx="1122187" cy="112218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EC9E28E8-50A3-B58F-2690-12CCC98044C9}"/>
              </a:ext>
            </a:extLst>
          </p:cNvPr>
          <p:cNvGrpSpPr/>
          <p:nvPr/>
        </p:nvGrpSpPr>
        <p:grpSpPr>
          <a:xfrm>
            <a:off x="3004435" y="3376672"/>
            <a:ext cx="3218878" cy="866468"/>
            <a:chOff x="3860789" y="2872434"/>
            <a:chExt cx="3218878" cy="866468"/>
          </a:xfrm>
        </p:grpSpPr>
        <p:sp>
          <p:nvSpPr>
            <p:cNvPr id="18" name="Rectangle 17">
              <a:extLst>
                <a:ext uri="{FF2B5EF4-FFF2-40B4-BE49-F238E27FC236}">
                  <a16:creationId xmlns:a16="http://schemas.microsoft.com/office/drawing/2014/main" id="{CABD879F-7B7F-96CC-A8E3-0BDBA1664169}"/>
                </a:ext>
              </a:extLst>
            </p:cNvPr>
            <p:cNvSpPr/>
            <p:nvPr/>
          </p:nvSpPr>
          <p:spPr>
            <a:xfrm>
              <a:off x="3860789" y="3018902"/>
              <a:ext cx="3206250" cy="72000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9F80A31F-6E9A-B462-82A3-1341AD2557B2}"/>
                </a:ext>
              </a:extLst>
            </p:cNvPr>
            <p:cNvSpPr txBox="1"/>
            <p:nvPr/>
          </p:nvSpPr>
          <p:spPr>
            <a:xfrm>
              <a:off x="3873417" y="2872434"/>
              <a:ext cx="3206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1244600" rtl="0" eaLnBrk="1" fontAlgn="auto" latinLnBrk="0" hangingPunct="1">
                <a:lnSpc>
                  <a:spcPct val="90000"/>
                </a:lnSpc>
                <a:spcBef>
                  <a:spcPct val="0"/>
                </a:spcBef>
                <a:spcAft>
                  <a:spcPct val="35000"/>
                </a:spcAft>
                <a:buClr>
                  <a:srgbClr val="000000"/>
                </a:buClr>
                <a:buSzTx/>
                <a:buFont typeface="Arial"/>
                <a:buNone/>
                <a:tabLst/>
                <a:defRPr cap="all"/>
              </a:pPr>
              <a:r>
                <a:rPr kumimoji="0" lang="en-US" sz="2800" b="0" i="0" u="none" strike="noStrike" kern="1200" cap="all" spc="0" normalizeH="0" baseline="0" noProof="0" dirty="0">
                  <a:ln>
                    <a:noFill/>
                  </a:ln>
                  <a:solidFill>
                    <a:sysClr val="windowText" lastClr="000000">
                      <a:hueOff val="0"/>
                      <a:satOff val="0"/>
                      <a:lumOff val="0"/>
                      <a:alphaOff val="0"/>
                    </a:sysClr>
                  </a:solidFill>
                  <a:effectLst/>
                  <a:uLnTx/>
                  <a:uFillTx/>
                  <a:latin typeface="Source Sans Pro" panose="020B0503030403020204" pitchFamily="34" charset="0"/>
                  <a:ea typeface="Source Sans Pro" panose="020B0503030403020204" pitchFamily="34" charset="0"/>
                  <a:cs typeface="+mn-cs"/>
                  <a:sym typeface="Arial"/>
                </a:rPr>
                <a:t>Grades 6-12</a:t>
              </a:r>
            </a:p>
          </p:txBody>
        </p:sp>
      </p:grpSp>
    </p:spTree>
    <p:extLst>
      <p:ext uri="{BB962C8B-B14F-4D97-AF65-F5344CB8AC3E}">
        <p14:creationId xmlns:p14="http://schemas.microsoft.com/office/powerpoint/2010/main" val="132832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C889-5CC1-8E60-2407-41DE1944922C}"/>
              </a:ext>
            </a:extLst>
          </p:cNvPr>
          <p:cNvSpPr>
            <a:spLocks noGrp="1"/>
          </p:cNvSpPr>
          <p:nvPr>
            <p:ph type="title"/>
          </p:nvPr>
        </p:nvSpPr>
        <p:spPr>
          <a:xfrm>
            <a:off x="190501" y="471949"/>
            <a:ext cx="3076846" cy="2680825"/>
          </a:xfrm>
          <a:solidFill>
            <a:schemeClr val="bg1"/>
          </a:solidFill>
          <a:ln w="38100">
            <a:noFill/>
          </a:ln>
        </p:spPr>
        <p:txBody>
          <a:bodyPr vert="horz" lIns="68580" tIns="34290" rIns="68580" bIns="34290" rtlCol="0" anchor="ctr">
            <a:noAutofit/>
          </a:bodyPr>
          <a:lstStyle/>
          <a:p>
            <a:r>
              <a:rPr lang="en-US" sz="2800" dirty="0">
                <a:latin typeface="Source Sans Pro" panose="020B0503030403020204" pitchFamily="34" charset="0"/>
                <a:ea typeface="Source Sans Pro" panose="020B0503030403020204" pitchFamily="34" charset="0"/>
              </a:rPr>
              <a:t>Implementing Sources to Satisfy HB123: </a:t>
            </a:r>
            <a:br>
              <a:rPr lang="en-US" sz="2800" dirty="0">
                <a:latin typeface="Source Sans Pro" panose="020B0503030403020204" pitchFamily="34" charset="0"/>
                <a:ea typeface="Source Sans Pro" panose="020B0503030403020204" pitchFamily="34" charset="0"/>
              </a:rPr>
            </a:br>
            <a:r>
              <a:rPr lang="en-US" sz="4400" i="1" dirty="0">
                <a:latin typeface="Source Sans Pro" panose="020B0503030403020204" pitchFamily="34" charset="0"/>
                <a:ea typeface="Source Sans Pro" panose="020B0503030403020204" pitchFamily="34" charset="0"/>
              </a:rPr>
              <a:t>One Hour of Instruction</a:t>
            </a:r>
          </a:p>
        </p:txBody>
      </p:sp>
      <p:sp>
        <p:nvSpPr>
          <p:cNvPr id="3" name="Content Placeholder 2">
            <a:extLst>
              <a:ext uri="{FF2B5EF4-FFF2-40B4-BE49-F238E27FC236}">
                <a16:creationId xmlns:a16="http://schemas.microsoft.com/office/drawing/2014/main" id="{1A912CC8-85F2-AE22-56A4-F980175ADEF2}"/>
              </a:ext>
            </a:extLst>
          </p:cNvPr>
          <p:cNvSpPr>
            <a:spLocks noGrp="1"/>
          </p:cNvSpPr>
          <p:nvPr>
            <p:ph sz="half" idx="1"/>
          </p:nvPr>
        </p:nvSpPr>
        <p:spPr>
          <a:xfrm>
            <a:off x="190500" y="3274314"/>
            <a:ext cx="3076847" cy="1448415"/>
          </a:xfrm>
        </p:spPr>
        <p:txBody>
          <a:bodyPr vert="horz" lIns="68580" tIns="34290" rIns="68580" bIns="34290" rtlCol="0">
            <a:noAutofit/>
          </a:bodyPr>
          <a:lstStyle/>
          <a:p>
            <a:r>
              <a:rPr lang="en-US" sz="1800" dirty="0">
                <a:latin typeface="Source Sans Pro" panose="020B0503030403020204" pitchFamily="34" charset="0"/>
                <a:ea typeface="Source Sans Pro" panose="020B0503030403020204" pitchFamily="34" charset="0"/>
              </a:rPr>
              <a:t>Classroom integration</a:t>
            </a:r>
          </a:p>
          <a:p>
            <a:r>
              <a:rPr lang="en-US" sz="1800" dirty="0">
                <a:latin typeface="Source Sans Pro" panose="020B0503030403020204" pitchFamily="34" charset="0"/>
                <a:ea typeface="Source Sans Pro" panose="020B0503030403020204" pitchFamily="34" charset="0"/>
              </a:rPr>
              <a:t>Peer Leader presentations</a:t>
            </a:r>
          </a:p>
          <a:p>
            <a:r>
              <a:rPr lang="en-US" sz="1800" dirty="0">
                <a:latin typeface="Source Sans Pro" panose="020B0503030403020204" pitchFamily="34" charset="0"/>
                <a:ea typeface="Source Sans Pro" panose="020B0503030403020204" pitchFamily="34" charset="0"/>
              </a:rPr>
              <a:t>All school activities</a:t>
            </a:r>
          </a:p>
          <a:p>
            <a:r>
              <a:rPr lang="en-US" sz="1800" dirty="0">
                <a:latin typeface="Source Sans Pro" panose="020B0503030403020204" pitchFamily="34" charset="0"/>
                <a:ea typeface="Source Sans Pro" panose="020B0503030403020204" pitchFamily="34" charset="0"/>
              </a:rPr>
              <a:t>Home room/advisory period</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18339"/>
            <a:ext cx="4938074"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3">
            <a:extLst>
              <a:ext uri="{FF2B5EF4-FFF2-40B4-BE49-F238E27FC236}">
                <a16:creationId xmlns:a16="http://schemas.microsoft.com/office/drawing/2014/main" id="{A6C3698B-F78E-9E65-3DB1-AEFB5D957417}"/>
              </a:ext>
            </a:extLst>
          </p:cNvPr>
          <p:cNvSpPr/>
          <p:nvPr/>
        </p:nvSpPr>
        <p:spPr>
          <a:xfrm>
            <a:off x="3479292" y="0"/>
            <a:ext cx="5664708" cy="5143500"/>
          </a:xfrm>
          <a:prstGeom prst="rect">
            <a:avLst/>
          </a:prstGeom>
          <a:solidFill>
            <a:srgbClr val="469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descr="Chart&#10;&#10;Description automatically generated with low confidence">
            <a:extLst>
              <a:ext uri="{FF2B5EF4-FFF2-40B4-BE49-F238E27FC236}">
                <a16:creationId xmlns:a16="http://schemas.microsoft.com/office/drawing/2014/main" id="{6A8F714A-87B9-0478-5887-91732F9BB039}"/>
              </a:ext>
            </a:extLst>
          </p:cNvPr>
          <p:cNvPicPr>
            <a:picLocks noGrp="1" noChangeAspect="1"/>
          </p:cNvPicPr>
          <p:nvPr>
            <p:ph sz="half" idx="2"/>
          </p:nvPr>
        </p:nvPicPr>
        <p:blipFill>
          <a:blip r:embed="rId3"/>
          <a:stretch>
            <a:fillRect/>
          </a:stretch>
        </p:blipFill>
        <p:spPr>
          <a:xfrm>
            <a:off x="4526010" y="65988"/>
            <a:ext cx="3571271" cy="4444741"/>
          </a:xfrm>
          <a:ln>
            <a:noFill/>
          </a:ln>
          <a:effectLst>
            <a:outerShdw blurRad="127000" dist="38100" dir="2700000" algn="ctr">
              <a:srgbClr val="000000">
                <a:alpha val="45000"/>
              </a:srgbClr>
            </a:outerShdw>
          </a:effectLst>
          <a:scene3d>
            <a:camera prst="perspectiveFront" fov="2700000">
              <a:rot lat="20376000" lon="1938000" rev="20112001"/>
            </a:camera>
            <a:lightRig rig="balanced" dir="t">
              <a:rot lat="0" lon="0" rev="0"/>
            </a:lightRig>
          </a:scene3d>
          <a:sp3d prstMaterial="powder">
            <a:bevelT w="0" h="6350" prst="softRound"/>
            <a:extrusionClr>
              <a:srgbClr val="F7A042"/>
            </a:extrusionClr>
            <a:contourClr>
              <a:schemeClr val="accent5">
                <a:lumMod val="60000"/>
                <a:lumOff val="40000"/>
              </a:schemeClr>
            </a:contourClr>
          </a:sp3d>
        </p:spPr>
      </p:pic>
    </p:spTree>
    <p:extLst>
      <p:ext uri="{BB962C8B-B14F-4D97-AF65-F5344CB8AC3E}">
        <p14:creationId xmlns:p14="http://schemas.microsoft.com/office/powerpoint/2010/main" val="121718639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9b89ea-7ffe-4e99-8726-783532f2f74b">
      <Terms xmlns="http://schemas.microsoft.com/office/infopath/2007/PartnerControls"/>
    </lcf76f155ced4ddcb4097134ff3c332f>
    <TaxCatchAll xmlns="8bf79b80-29e5-436c-bdcd-160857f4f0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9F2B89DD2D8C4492928E1BC4130F1C" ma:contentTypeVersion="16" ma:contentTypeDescription="Create a new document." ma:contentTypeScope="" ma:versionID="c7130624cbc659b80d150fec2aa4a64e">
  <xsd:schema xmlns:xsd="http://www.w3.org/2001/XMLSchema" xmlns:xs="http://www.w3.org/2001/XMLSchema" xmlns:p="http://schemas.microsoft.com/office/2006/metadata/properties" xmlns:ns2="ec9b89ea-7ffe-4e99-8726-783532f2f74b" xmlns:ns3="8bf79b80-29e5-436c-bdcd-160857f4f0e5" targetNamespace="http://schemas.microsoft.com/office/2006/metadata/properties" ma:root="true" ma:fieldsID="bc40f51ee224d9c5b8111c4bf839ee10" ns2:_="" ns3:_="">
    <xsd:import namespace="ec9b89ea-7ffe-4e99-8726-783532f2f74b"/>
    <xsd:import namespace="8bf79b80-29e5-436c-bdcd-160857f4f0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b89ea-7ffe-4e99-8726-783532f2f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c77c9d-87c5-4a7a-bc3d-66fdfa0a56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f79b80-29e5-436c-bdcd-160857f4f0e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a466d5-6306-4bb4-bf09-c0e1675dd215}" ma:internalName="TaxCatchAll" ma:showField="CatchAllData" ma:web="8bf79b80-29e5-436c-bdcd-160857f4f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272CFD-8620-4357-BC06-250CBECA92DE}">
  <ds:schemaRefs>
    <ds:schemaRef ds:uri="http://schemas.microsoft.com/sharepoint/v3/contenttype/forms"/>
  </ds:schemaRefs>
</ds:datastoreItem>
</file>

<file path=customXml/itemProps2.xml><?xml version="1.0" encoding="utf-8"?>
<ds:datastoreItem xmlns:ds="http://schemas.openxmlformats.org/officeDocument/2006/customXml" ds:itemID="{3F21985E-F444-440E-B271-E601684ADEFA}">
  <ds:schemaRefs>
    <ds:schemaRef ds:uri="http://schemas.microsoft.com/office/2006/metadata/properties"/>
    <ds:schemaRef ds:uri="http://schemas.microsoft.com/office/infopath/2007/PartnerControls"/>
    <ds:schemaRef ds:uri="ec9b89ea-7ffe-4e99-8726-783532f2f74b"/>
    <ds:schemaRef ds:uri="8bf79b80-29e5-436c-bdcd-160857f4f0e5"/>
  </ds:schemaRefs>
</ds:datastoreItem>
</file>

<file path=customXml/itemProps3.xml><?xml version="1.0" encoding="utf-8"?>
<ds:datastoreItem xmlns:ds="http://schemas.openxmlformats.org/officeDocument/2006/customXml" ds:itemID="{416F0482-28FE-408B-AAE4-E30790A025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b89ea-7ffe-4e99-8726-783532f2f74b"/>
    <ds:schemaRef ds:uri="8bf79b80-29e5-436c-bdcd-160857f4f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1673</TotalTime>
  <Words>1825</Words>
  <Application>Microsoft Office PowerPoint</Application>
  <PresentationFormat>On-screen Show (16:9)</PresentationFormat>
  <Paragraphs>117</Paragraphs>
  <Slides>11</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Wingdings</vt:lpstr>
      <vt:lpstr>Calibri Light</vt:lpstr>
      <vt:lpstr>Lato-Light</vt:lpstr>
      <vt:lpstr>Cambria</vt:lpstr>
      <vt:lpstr>Source Sans Pro</vt:lpstr>
      <vt:lpstr>Lato Light</vt:lpstr>
      <vt:lpstr>Source Serif Pro</vt:lpstr>
      <vt:lpstr>ArialMT</vt:lpstr>
      <vt:lpstr>Arial</vt:lpstr>
      <vt:lpstr>Calibri</vt:lpstr>
      <vt:lpstr>Simple Light</vt:lpstr>
      <vt:lpstr>Office Theme</vt:lpstr>
      <vt:lpstr>1_Office Theme</vt:lpstr>
      <vt:lpstr>The HB123 Approach</vt:lpstr>
      <vt:lpstr>HB123 Key Requirements</vt:lpstr>
      <vt:lpstr>PowerPoint Presentation</vt:lpstr>
      <vt:lpstr>PowerPoint Presentation</vt:lpstr>
      <vt:lpstr>PowerPoint Presentation</vt:lpstr>
      <vt:lpstr>PowerPoint Presentation</vt:lpstr>
      <vt:lpstr>Implementing Sources to Satisfy HB123:  Content Requirements</vt:lpstr>
      <vt:lpstr>HB123 Key Requirements</vt:lpstr>
      <vt:lpstr>Implementing Sources to Satisfy HB123:  One Hour of Instruction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 Roberts</dc:creator>
  <cp:lastModifiedBy>Evi Roberts</cp:lastModifiedBy>
  <cp:revision>22</cp:revision>
  <cp:lastPrinted>2023-03-17T00:44:31Z</cp:lastPrinted>
  <dcterms:modified xsi:type="dcterms:W3CDTF">2023-03-20T18:26:29Z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0x010100659F2B89DD2D8C4492928E1BC4130F1C</vt:lpwstr>
  </property>
</Properties>
</file>